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customXml/itemProps69.xml" ContentType="application/vnd.openxmlformats-officedocument.customXmlProperties+xml"/>
  <Override PartName="/customXml/itemProps70.xml" ContentType="application/vnd.openxmlformats-officedocument.customXmlProperties+xml"/>
  <Override PartName="/customXml/itemProps71.xml" ContentType="application/vnd.openxmlformats-officedocument.customXmlProperties+xml"/>
  <Override PartName="/customXml/itemProps72.xml" ContentType="application/vnd.openxmlformats-officedocument.customXmlProperties+xml"/>
  <Override PartName="/customXml/itemProps73.xml" ContentType="application/vnd.openxmlformats-officedocument.customXmlProperties+xml"/>
  <Override PartName="/customXml/itemProps74.xml" ContentType="application/vnd.openxmlformats-officedocument.customXmlProperties+xml"/>
  <Override PartName="/customXml/itemProps75.xml" ContentType="application/vnd.openxmlformats-officedocument.customXmlProperties+xml"/>
  <Override PartName="/customXml/itemProps76.xml" ContentType="application/vnd.openxmlformats-officedocument.customXmlProperties+xml"/>
  <Override PartName="/customXml/itemProps77.xml" ContentType="application/vnd.openxmlformats-officedocument.customXmlProperties+xml"/>
  <Override PartName="/customXml/itemProps78.xml" ContentType="application/vnd.openxmlformats-officedocument.customXmlProperties+xml"/>
  <Override PartName="/customXml/itemProps79.xml" ContentType="application/vnd.openxmlformats-officedocument.customXmlProperties+xml"/>
  <Override PartName="/customXml/itemProps80.xml" ContentType="application/vnd.openxmlformats-officedocument.customXmlProperties+xml"/>
  <Override PartName="/customXml/itemProps81.xml" ContentType="application/vnd.openxmlformats-officedocument.customXmlProperties+xml"/>
  <Override PartName="/customXml/itemProps82.xml" ContentType="application/vnd.openxmlformats-officedocument.customXmlProperties+xml"/>
  <Override PartName="/customXml/itemProps83.xml" ContentType="application/vnd.openxmlformats-officedocument.customXmlProperties+xml"/>
  <Override PartName="/customXml/itemProps84.xml" ContentType="application/vnd.openxmlformats-officedocument.customXmlProperties+xml"/>
  <Override PartName="/customXml/itemProps85.xml" ContentType="application/vnd.openxmlformats-officedocument.customXmlProperties+xml"/>
  <Override PartName="/customXml/itemProps86.xml" ContentType="application/vnd.openxmlformats-officedocument.customXmlProperties+xml"/>
  <Override PartName="/customXml/itemProps87.xml" ContentType="application/vnd.openxmlformats-officedocument.customXmlProperties+xml"/>
  <Override PartName="/customXml/itemProps88.xml" ContentType="application/vnd.openxmlformats-officedocument.customXmlProperties+xml"/>
  <Override PartName="/customXml/itemProps89.xml" ContentType="application/vnd.openxmlformats-officedocument.customXmlProperties+xml"/>
  <Override PartName="/customXml/itemProps90.xml" ContentType="application/vnd.openxmlformats-officedocument.customXmlProperties+xml"/>
  <Override PartName="/customXml/itemProps91.xml" ContentType="application/vnd.openxmlformats-officedocument.customXmlProperties+xml"/>
  <Override PartName="/customXml/itemProps92.xml" ContentType="application/vnd.openxmlformats-officedocument.customXmlProperties+xml"/>
  <Override PartName="/customXml/itemProps93.xml" ContentType="application/vnd.openxmlformats-officedocument.customXmlProperties+xml"/>
  <Override PartName="/customXml/itemProps94.xml" ContentType="application/vnd.openxmlformats-officedocument.customXmlProperties+xml"/>
  <Override PartName="/customXml/itemProps95.xml" ContentType="application/vnd.openxmlformats-officedocument.customXmlProperties+xml"/>
  <Override PartName="/customXml/itemProps96.xml" ContentType="application/vnd.openxmlformats-officedocument.customXmlProperties+xml"/>
  <Override PartName="/customXml/itemProps97.xml" ContentType="application/vnd.openxmlformats-officedocument.customXmlProperties+xml"/>
  <Override PartName="/customXml/itemProps98.xml" ContentType="application/vnd.openxmlformats-officedocument.customXmlProperties+xml"/>
  <Override PartName="/customXml/itemProps99.xml" ContentType="application/vnd.openxmlformats-officedocument.customXmlProperties+xml"/>
  <Override PartName="/customXml/itemProps100.xml" ContentType="application/vnd.openxmlformats-officedocument.customXmlProperties+xml"/>
  <Override PartName="/customXml/itemProps101.xml" ContentType="application/vnd.openxmlformats-officedocument.customXmlProperties+xml"/>
  <Override PartName="/customXml/itemProps102.xml" ContentType="application/vnd.openxmlformats-officedocument.customXmlProperties+xml"/>
  <Override PartName="/customXml/itemProps103.xml" ContentType="application/vnd.openxmlformats-officedocument.customXmlProperties+xml"/>
  <Override PartName="/customXml/itemProps104.xml" ContentType="application/vnd.openxmlformats-officedocument.customXmlProperties+xml"/>
  <Override PartName="/customXml/itemProps105.xml" ContentType="application/vnd.openxmlformats-officedocument.customXmlProperties+xml"/>
  <Override PartName="/customXml/itemProps106.xml" ContentType="application/vnd.openxmlformats-officedocument.customXmlProperties+xml"/>
  <Override PartName="/customXml/itemProps107.xml" ContentType="application/vnd.openxmlformats-officedocument.customXmlProperties+xml"/>
  <Override PartName="/customXml/itemProps108.xml" ContentType="application/vnd.openxmlformats-officedocument.customXmlProperties+xml"/>
  <Override PartName="/customXml/itemProps109.xml" ContentType="application/vnd.openxmlformats-officedocument.customXmlProperties+xml"/>
  <Override PartName="/customXml/itemProps110.xml" ContentType="application/vnd.openxmlformats-officedocument.customXmlProperties+xml"/>
  <Override PartName="/customXml/itemProps111.xml" ContentType="application/vnd.openxmlformats-officedocument.customXmlProperties+xml"/>
  <Override PartName="/customXml/itemProps112.xml" ContentType="application/vnd.openxmlformats-officedocument.customXmlProperties+xml"/>
  <Override PartName="/customXml/itemProps113.xml" ContentType="application/vnd.openxmlformats-officedocument.customXmlProperties+xml"/>
  <Override PartName="/customXml/itemProps114.xml" ContentType="application/vnd.openxmlformats-officedocument.customXmlProperties+xml"/>
  <Override PartName="/customXml/itemProps115.xml" ContentType="application/vnd.openxmlformats-officedocument.customXmlProperties+xml"/>
  <Override PartName="/customXml/itemProps116.xml" ContentType="application/vnd.openxmlformats-officedocument.customXmlProperties+xml"/>
  <Override PartName="/customXml/itemProps117.xml" ContentType="application/vnd.openxmlformats-officedocument.customXmlProperties+xml"/>
  <Override PartName="/customXml/itemProps118.xml" ContentType="application/vnd.openxmlformats-officedocument.customXmlProperties+xml"/>
  <Override PartName="/customXml/itemProps119.xml" ContentType="application/vnd.openxmlformats-officedocument.customXmlProperties+xml"/>
  <Override PartName="/customXml/itemProps120.xml" ContentType="application/vnd.openxmlformats-officedocument.customXmlProperties+xml"/>
  <Override PartName="/customXml/itemProps121.xml" ContentType="application/vnd.openxmlformats-officedocument.customXmlProperties+xml"/>
  <Override PartName="/customXml/itemProps122.xml" ContentType="application/vnd.openxmlformats-officedocument.customXmlProperties+xml"/>
  <Override PartName="/customXml/itemProps123.xml" ContentType="application/vnd.openxmlformats-officedocument.customXmlProperties+xml"/>
  <Override PartName="/customXml/itemProps124.xml" ContentType="application/vnd.openxmlformats-officedocument.customXmlProperties+xml"/>
  <Override PartName="/customXml/itemProps12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4229" r:id="rId126"/>
  </p:sldMasterIdLst>
  <p:notesMasterIdLst>
    <p:notesMasterId r:id="rId186"/>
  </p:notesMasterIdLst>
  <p:handoutMasterIdLst>
    <p:handoutMasterId r:id="rId187"/>
  </p:handoutMasterIdLst>
  <p:sldIdLst>
    <p:sldId id="284" r:id="rId127"/>
    <p:sldId id="339" r:id="rId128"/>
    <p:sldId id="340" r:id="rId129"/>
    <p:sldId id="341" r:id="rId130"/>
    <p:sldId id="343" r:id="rId131"/>
    <p:sldId id="329" r:id="rId132"/>
    <p:sldId id="342" r:id="rId133"/>
    <p:sldId id="346" r:id="rId134"/>
    <p:sldId id="352" r:id="rId135"/>
    <p:sldId id="356" r:id="rId136"/>
    <p:sldId id="347" r:id="rId137"/>
    <p:sldId id="348" r:id="rId138"/>
    <p:sldId id="349" r:id="rId139"/>
    <p:sldId id="350" r:id="rId140"/>
    <p:sldId id="351" r:id="rId141"/>
    <p:sldId id="353" r:id="rId142"/>
    <p:sldId id="258" r:id="rId143"/>
    <p:sldId id="355" r:id="rId144"/>
    <p:sldId id="357" r:id="rId145"/>
    <p:sldId id="359" r:id="rId146"/>
    <p:sldId id="360" r:id="rId147"/>
    <p:sldId id="354" r:id="rId148"/>
    <p:sldId id="365" r:id="rId149"/>
    <p:sldId id="367" r:id="rId150"/>
    <p:sldId id="368" r:id="rId151"/>
    <p:sldId id="369" r:id="rId152"/>
    <p:sldId id="370" r:id="rId153"/>
    <p:sldId id="363" r:id="rId154"/>
    <p:sldId id="364" r:id="rId155"/>
    <p:sldId id="362" r:id="rId156"/>
    <p:sldId id="371" r:id="rId157"/>
    <p:sldId id="376" r:id="rId158"/>
    <p:sldId id="377" r:id="rId159"/>
    <p:sldId id="366" r:id="rId160"/>
    <p:sldId id="379" r:id="rId161"/>
    <p:sldId id="262" r:id="rId162"/>
    <p:sldId id="392" r:id="rId163"/>
    <p:sldId id="393" r:id="rId164"/>
    <p:sldId id="381" r:id="rId165"/>
    <p:sldId id="397" r:id="rId166"/>
    <p:sldId id="382" r:id="rId167"/>
    <p:sldId id="383" r:id="rId168"/>
    <p:sldId id="384" r:id="rId169"/>
    <p:sldId id="385" r:id="rId170"/>
    <p:sldId id="398" r:id="rId171"/>
    <p:sldId id="387" r:id="rId172"/>
    <p:sldId id="386" r:id="rId173"/>
    <p:sldId id="388" r:id="rId174"/>
    <p:sldId id="389" r:id="rId175"/>
    <p:sldId id="390" r:id="rId176"/>
    <p:sldId id="336" r:id="rId177"/>
    <p:sldId id="375" r:id="rId178"/>
    <p:sldId id="345" r:id="rId179"/>
    <p:sldId id="374" r:id="rId180"/>
    <p:sldId id="380" r:id="rId181"/>
    <p:sldId id="396" r:id="rId182"/>
    <p:sldId id="373" r:id="rId183"/>
    <p:sldId id="257" r:id="rId184"/>
    <p:sldId id="283" r:id="rId185"/>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a:srgbClr val="00C2DE"/>
    <a:srgbClr val="8D8C95"/>
    <a:srgbClr val="000000"/>
    <a:srgbClr val="262626"/>
    <a:srgbClr val="131313"/>
    <a:srgbClr val="242428"/>
    <a:srgbClr val="19181C"/>
    <a:srgbClr val="E15310"/>
    <a:srgbClr val="006D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83" autoAdjust="0"/>
    <p:restoredTop sz="62329" autoAdjust="0"/>
  </p:normalViewPr>
  <p:slideViewPr>
    <p:cSldViewPr snapToGrid="0">
      <p:cViewPr varScale="1">
        <p:scale>
          <a:sx n="98" d="100"/>
          <a:sy n="98" d="100"/>
        </p:scale>
        <p:origin x="1344" y="184"/>
      </p:cViewPr>
      <p:guideLst/>
    </p:cSldViewPr>
  </p:slideViewPr>
  <p:outlineViewPr>
    <p:cViewPr>
      <p:scale>
        <a:sx n="33" d="100"/>
        <a:sy n="33" d="100"/>
      </p:scale>
      <p:origin x="0" y="0"/>
    </p:cViewPr>
  </p:outlineViewPr>
  <p:notesTextViewPr>
    <p:cViewPr>
      <p:scale>
        <a:sx n="114" d="100"/>
        <a:sy n="114" d="100"/>
      </p:scale>
      <p:origin x="0" y="0"/>
    </p:cViewPr>
  </p:notesTextViewPr>
  <p:sorterViewPr>
    <p:cViewPr varScale="1">
      <p:scale>
        <a:sx n="1" d="1"/>
        <a:sy n="1" d="1"/>
      </p:scale>
      <p:origin x="0" y="-2792"/>
    </p:cViewPr>
  </p:sorterViewPr>
  <p:notesViewPr>
    <p:cSldViewPr snapToGrid="0" showGuides="1">
      <p:cViewPr varScale="1">
        <p:scale>
          <a:sx n="96" d="100"/>
          <a:sy n="96" d="100"/>
        </p:scale>
        <p:origin x="4328" y="17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customXml" Target="../customXml/item117.xml"/><Relationship Id="rId21" Type="http://schemas.openxmlformats.org/officeDocument/2006/relationships/customXml" Target="../customXml/item21.xml"/><Relationship Id="rId42" Type="http://schemas.openxmlformats.org/officeDocument/2006/relationships/customXml" Target="../customXml/item42.xml"/><Relationship Id="rId63" Type="http://schemas.openxmlformats.org/officeDocument/2006/relationships/customXml" Target="../customXml/item63.xml"/><Relationship Id="rId84" Type="http://schemas.openxmlformats.org/officeDocument/2006/relationships/customXml" Target="../customXml/item84.xml"/><Relationship Id="rId138" Type="http://schemas.openxmlformats.org/officeDocument/2006/relationships/slide" Target="slides/slide12.xml"/><Relationship Id="rId159" Type="http://schemas.openxmlformats.org/officeDocument/2006/relationships/slide" Target="slides/slide33.xml"/><Relationship Id="rId170" Type="http://schemas.openxmlformats.org/officeDocument/2006/relationships/slide" Target="slides/slide44.xml"/><Relationship Id="rId191" Type="http://schemas.openxmlformats.org/officeDocument/2006/relationships/theme" Target="theme/theme1.xml"/><Relationship Id="rId107" Type="http://schemas.openxmlformats.org/officeDocument/2006/relationships/customXml" Target="../customXml/item107.xml"/><Relationship Id="rId11" Type="http://schemas.openxmlformats.org/officeDocument/2006/relationships/customXml" Target="../customXml/item11.xml"/><Relationship Id="rId32" Type="http://schemas.openxmlformats.org/officeDocument/2006/relationships/customXml" Target="../customXml/item32.xml"/><Relationship Id="rId53" Type="http://schemas.openxmlformats.org/officeDocument/2006/relationships/customXml" Target="../customXml/item53.xml"/><Relationship Id="rId74" Type="http://schemas.openxmlformats.org/officeDocument/2006/relationships/customXml" Target="../customXml/item74.xml"/><Relationship Id="rId128" Type="http://schemas.openxmlformats.org/officeDocument/2006/relationships/slide" Target="slides/slide2.xml"/><Relationship Id="rId149" Type="http://schemas.openxmlformats.org/officeDocument/2006/relationships/slide" Target="slides/slide23.xml"/><Relationship Id="rId5" Type="http://schemas.openxmlformats.org/officeDocument/2006/relationships/customXml" Target="../customXml/item5.xml"/><Relationship Id="rId95" Type="http://schemas.openxmlformats.org/officeDocument/2006/relationships/customXml" Target="../customXml/item95.xml"/><Relationship Id="rId160" Type="http://schemas.openxmlformats.org/officeDocument/2006/relationships/slide" Target="slides/slide34.xml"/><Relationship Id="rId181" Type="http://schemas.openxmlformats.org/officeDocument/2006/relationships/slide" Target="slides/slide55.xml"/><Relationship Id="rId22" Type="http://schemas.openxmlformats.org/officeDocument/2006/relationships/customXml" Target="../customXml/item22.xml"/><Relationship Id="rId43" Type="http://schemas.openxmlformats.org/officeDocument/2006/relationships/customXml" Target="../customXml/item43.xml"/><Relationship Id="rId64" Type="http://schemas.openxmlformats.org/officeDocument/2006/relationships/customXml" Target="../customXml/item64.xml"/><Relationship Id="rId118" Type="http://schemas.openxmlformats.org/officeDocument/2006/relationships/customXml" Target="../customXml/item118.xml"/><Relationship Id="rId139" Type="http://schemas.openxmlformats.org/officeDocument/2006/relationships/slide" Target="slides/slide13.xml"/><Relationship Id="rId85" Type="http://schemas.openxmlformats.org/officeDocument/2006/relationships/customXml" Target="../customXml/item85.xml"/><Relationship Id="rId150" Type="http://schemas.openxmlformats.org/officeDocument/2006/relationships/slide" Target="slides/slide24.xml"/><Relationship Id="rId171" Type="http://schemas.openxmlformats.org/officeDocument/2006/relationships/slide" Target="slides/slide45.xml"/><Relationship Id="rId192" Type="http://schemas.openxmlformats.org/officeDocument/2006/relationships/tableStyles" Target="tableStyles.xml"/><Relationship Id="rId12" Type="http://schemas.openxmlformats.org/officeDocument/2006/relationships/customXml" Target="../customXml/item12.xml"/><Relationship Id="rId33" Type="http://schemas.openxmlformats.org/officeDocument/2006/relationships/customXml" Target="../customXml/item33.xml"/><Relationship Id="rId108" Type="http://schemas.openxmlformats.org/officeDocument/2006/relationships/customXml" Target="../customXml/item108.xml"/><Relationship Id="rId129" Type="http://schemas.openxmlformats.org/officeDocument/2006/relationships/slide" Target="slides/slide3.xml"/><Relationship Id="rId54" Type="http://schemas.openxmlformats.org/officeDocument/2006/relationships/customXml" Target="../customXml/item54.xml"/><Relationship Id="rId75" Type="http://schemas.openxmlformats.org/officeDocument/2006/relationships/customXml" Target="../customXml/item75.xml"/><Relationship Id="rId96" Type="http://schemas.openxmlformats.org/officeDocument/2006/relationships/customXml" Target="../customXml/item96.xml"/><Relationship Id="rId140" Type="http://schemas.openxmlformats.org/officeDocument/2006/relationships/slide" Target="slides/slide14.xml"/><Relationship Id="rId161" Type="http://schemas.openxmlformats.org/officeDocument/2006/relationships/slide" Target="slides/slide35.xml"/><Relationship Id="rId182" Type="http://schemas.openxmlformats.org/officeDocument/2006/relationships/slide" Target="slides/slide56.xml"/><Relationship Id="rId6" Type="http://schemas.openxmlformats.org/officeDocument/2006/relationships/customXml" Target="../customXml/item6.xml"/><Relationship Id="rId23" Type="http://schemas.openxmlformats.org/officeDocument/2006/relationships/customXml" Target="../customXml/item23.xml"/><Relationship Id="rId119" Type="http://schemas.openxmlformats.org/officeDocument/2006/relationships/customXml" Target="../customXml/item119.xml"/><Relationship Id="rId44" Type="http://schemas.openxmlformats.org/officeDocument/2006/relationships/customXml" Target="../customXml/item44.xml"/><Relationship Id="rId65" Type="http://schemas.openxmlformats.org/officeDocument/2006/relationships/customXml" Target="../customXml/item65.xml"/><Relationship Id="rId86" Type="http://schemas.openxmlformats.org/officeDocument/2006/relationships/customXml" Target="../customXml/item86.xml"/><Relationship Id="rId130" Type="http://schemas.openxmlformats.org/officeDocument/2006/relationships/slide" Target="slides/slide4.xml"/><Relationship Id="rId151" Type="http://schemas.openxmlformats.org/officeDocument/2006/relationships/slide" Target="slides/slide25.xml"/><Relationship Id="rId172" Type="http://schemas.openxmlformats.org/officeDocument/2006/relationships/slide" Target="slides/slide46.xml"/><Relationship Id="rId13" Type="http://schemas.openxmlformats.org/officeDocument/2006/relationships/customXml" Target="../customXml/item13.xml"/><Relationship Id="rId18" Type="http://schemas.openxmlformats.org/officeDocument/2006/relationships/customXml" Target="../customXml/item18.xml"/><Relationship Id="rId39" Type="http://schemas.openxmlformats.org/officeDocument/2006/relationships/customXml" Target="../customXml/item39.xml"/><Relationship Id="rId109" Type="http://schemas.openxmlformats.org/officeDocument/2006/relationships/customXml" Target="../customXml/item109.xml"/><Relationship Id="rId34" Type="http://schemas.openxmlformats.org/officeDocument/2006/relationships/customXml" Target="../customXml/item34.xml"/><Relationship Id="rId50" Type="http://schemas.openxmlformats.org/officeDocument/2006/relationships/customXml" Target="../customXml/item50.xml"/><Relationship Id="rId55" Type="http://schemas.openxmlformats.org/officeDocument/2006/relationships/customXml" Target="../customXml/item55.xml"/><Relationship Id="rId76" Type="http://schemas.openxmlformats.org/officeDocument/2006/relationships/customXml" Target="../customXml/item76.xml"/><Relationship Id="rId97" Type="http://schemas.openxmlformats.org/officeDocument/2006/relationships/customXml" Target="../customXml/item97.xml"/><Relationship Id="rId104" Type="http://schemas.openxmlformats.org/officeDocument/2006/relationships/customXml" Target="../customXml/item104.xml"/><Relationship Id="rId120" Type="http://schemas.openxmlformats.org/officeDocument/2006/relationships/customXml" Target="../customXml/item120.xml"/><Relationship Id="rId125" Type="http://schemas.openxmlformats.org/officeDocument/2006/relationships/customXml" Target="../customXml/item125.xml"/><Relationship Id="rId141" Type="http://schemas.openxmlformats.org/officeDocument/2006/relationships/slide" Target="slides/slide15.xml"/><Relationship Id="rId146" Type="http://schemas.openxmlformats.org/officeDocument/2006/relationships/slide" Target="slides/slide20.xml"/><Relationship Id="rId167" Type="http://schemas.openxmlformats.org/officeDocument/2006/relationships/slide" Target="slides/slide41.xml"/><Relationship Id="rId188" Type="http://schemas.openxmlformats.org/officeDocument/2006/relationships/commentAuthors" Target="commentAuthors.xml"/><Relationship Id="rId7" Type="http://schemas.openxmlformats.org/officeDocument/2006/relationships/customXml" Target="../customXml/item7.xml"/><Relationship Id="rId71" Type="http://schemas.openxmlformats.org/officeDocument/2006/relationships/customXml" Target="../customXml/item71.xml"/><Relationship Id="rId92" Type="http://schemas.openxmlformats.org/officeDocument/2006/relationships/customXml" Target="../customXml/item92.xml"/><Relationship Id="rId162" Type="http://schemas.openxmlformats.org/officeDocument/2006/relationships/slide" Target="slides/slide36.xml"/><Relationship Id="rId183" Type="http://schemas.openxmlformats.org/officeDocument/2006/relationships/slide" Target="slides/slide57.xml"/><Relationship Id="rId2" Type="http://schemas.openxmlformats.org/officeDocument/2006/relationships/customXml" Target="../customXml/item2.xml"/><Relationship Id="rId29" Type="http://schemas.openxmlformats.org/officeDocument/2006/relationships/customXml" Target="../customXml/item29.xml"/><Relationship Id="rId24" Type="http://schemas.openxmlformats.org/officeDocument/2006/relationships/customXml" Target="../customXml/item24.xml"/><Relationship Id="rId40" Type="http://schemas.openxmlformats.org/officeDocument/2006/relationships/customXml" Target="../customXml/item40.xml"/><Relationship Id="rId45" Type="http://schemas.openxmlformats.org/officeDocument/2006/relationships/customXml" Target="../customXml/item45.xml"/><Relationship Id="rId66" Type="http://schemas.openxmlformats.org/officeDocument/2006/relationships/customXml" Target="../customXml/item66.xml"/><Relationship Id="rId87" Type="http://schemas.openxmlformats.org/officeDocument/2006/relationships/customXml" Target="../customXml/item87.xml"/><Relationship Id="rId110" Type="http://schemas.openxmlformats.org/officeDocument/2006/relationships/customXml" Target="../customXml/item110.xml"/><Relationship Id="rId115" Type="http://schemas.openxmlformats.org/officeDocument/2006/relationships/customXml" Target="../customXml/item115.xml"/><Relationship Id="rId131" Type="http://schemas.openxmlformats.org/officeDocument/2006/relationships/slide" Target="slides/slide5.xml"/><Relationship Id="rId136" Type="http://schemas.openxmlformats.org/officeDocument/2006/relationships/slide" Target="slides/slide10.xml"/><Relationship Id="rId157" Type="http://schemas.openxmlformats.org/officeDocument/2006/relationships/slide" Target="slides/slide31.xml"/><Relationship Id="rId178" Type="http://schemas.openxmlformats.org/officeDocument/2006/relationships/slide" Target="slides/slide52.xml"/><Relationship Id="rId61" Type="http://schemas.openxmlformats.org/officeDocument/2006/relationships/customXml" Target="../customXml/item61.xml"/><Relationship Id="rId82" Type="http://schemas.openxmlformats.org/officeDocument/2006/relationships/customXml" Target="../customXml/item82.xml"/><Relationship Id="rId152" Type="http://schemas.openxmlformats.org/officeDocument/2006/relationships/slide" Target="slides/slide26.xml"/><Relationship Id="rId173" Type="http://schemas.openxmlformats.org/officeDocument/2006/relationships/slide" Target="slides/slide47.xml"/><Relationship Id="rId19" Type="http://schemas.openxmlformats.org/officeDocument/2006/relationships/customXml" Target="../customXml/item19.xml"/><Relationship Id="rId14" Type="http://schemas.openxmlformats.org/officeDocument/2006/relationships/customXml" Target="../customXml/item14.xml"/><Relationship Id="rId30" Type="http://schemas.openxmlformats.org/officeDocument/2006/relationships/customXml" Target="../customXml/item30.xml"/><Relationship Id="rId35" Type="http://schemas.openxmlformats.org/officeDocument/2006/relationships/customXml" Target="../customXml/item35.xml"/><Relationship Id="rId56" Type="http://schemas.openxmlformats.org/officeDocument/2006/relationships/customXml" Target="../customXml/item56.xml"/><Relationship Id="rId77" Type="http://schemas.openxmlformats.org/officeDocument/2006/relationships/customXml" Target="../customXml/item77.xml"/><Relationship Id="rId100" Type="http://schemas.openxmlformats.org/officeDocument/2006/relationships/customXml" Target="../customXml/item100.xml"/><Relationship Id="rId105" Type="http://schemas.openxmlformats.org/officeDocument/2006/relationships/customXml" Target="../customXml/item105.xml"/><Relationship Id="rId126" Type="http://schemas.openxmlformats.org/officeDocument/2006/relationships/slideMaster" Target="slideMasters/slideMaster1.xml"/><Relationship Id="rId147" Type="http://schemas.openxmlformats.org/officeDocument/2006/relationships/slide" Target="slides/slide21.xml"/><Relationship Id="rId168" Type="http://schemas.openxmlformats.org/officeDocument/2006/relationships/slide" Target="slides/slide42.xml"/><Relationship Id="rId8" Type="http://schemas.openxmlformats.org/officeDocument/2006/relationships/customXml" Target="../customXml/item8.xml"/><Relationship Id="rId51" Type="http://schemas.openxmlformats.org/officeDocument/2006/relationships/customXml" Target="../customXml/item51.xml"/><Relationship Id="rId72" Type="http://schemas.openxmlformats.org/officeDocument/2006/relationships/customXml" Target="../customXml/item72.xml"/><Relationship Id="rId93" Type="http://schemas.openxmlformats.org/officeDocument/2006/relationships/customXml" Target="../customXml/item93.xml"/><Relationship Id="rId98" Type="http://schemas.openxmlformats.org/officeDocument/2006/relationships/customXml" Target="../customXml/item98.xml"/><Relationship Id="rId121" Type="http://schemas.openxmlformats.org/officeDocument/2006/relationships/customXml" Target="../customXml/item121.xml"/><Relationship Id="rId142" Type="http://schemas.openxmlformats.org/officeDocument/2006/relationships/slide" Target="slides/slide16.xml"/><Relationship Id="rId163" Type="http://schemas.openxmlformats.org/officeDocument/2006/relationships/slide" Target="slides/slide37.xml"/><Relationship Id="rId184" Type="http://schemas.openxmlformats.org/officeDocument/2006/relationships/slide" Target="slides/slide58.xml"/><Relationship Id="rId189" Type="http://schemas.openxmlformats.org/officeDocument/2006/relationships/presProps" Target="presProps.xml"/><Relationship Id="rId3" Type="http://schemas.openxmlformats.org/officeDocument/2006/relationships/customXml" Target="../customXml/item3.xml"/><Relationship Id="rId25" Type="http://schemas.openxmlformats.org/officeDocument/2006/relationships/customXml" Target="../customXml/item25.xml"/><Relationship Id="rId46" Type="http://schemas.openxmlformats.org/officeDocument/2006/relationships/customXml" Target="../customXml/item46.xml"/><Relationship Id="rId67" Type="http://schemas.openxmlformats.org/officeDocument/2006/relationships/customXml" Target="../customXml/item67.xml"/><Relationship Id="rId116" Type="http://schemas.openxmlformats.org/officeDocument/2006/relationships/customXml" Target="../customXml/item116.xml"/><Relationship Id="rId137" Type="http://schemas.openxmlformats.org/officeDocument/2006/relationships/slide" Target="slides/slide11.xml"/><Relationship Id="rId158" Type="http://schemas.openxmlformats.org/officeDocument/2006/relationships/slide" Target="slides/slide32.xml"/><Relationship Id="rId20" Type="http://schemas.openxmlformats.org/officeDocument/2006/relationships/customXml" Target="../customXml/item20.xml"/><Relationship Id="rId41" Type="http://schemas.openxmlformats.org/officeDocument/2006/relationships/customXml" Target="../customXml/item41.xml"/><Relationship Id="rId62" Type="http://schemas.openxmlformats.org/officeDocument/2006/relationships/customXml" Target="../customXml/item62.xml"/><Relationship Id="rId83" Type="http://schemas.openxmlformats.org/officeDocument/2006/relationships/customXml" Target="../customXml/item83.xml"/><Relationship Id="rId88" Type="http://schemas.openxmlformats.org/officeDocument/2006/relationships/customXml" Target="../customXml/item88.xml"/><Relationship Id="rId111" Type="http://schemas.openxmlformats.org/officeDocument/2006/relationships/customXml" Target="../customXml/item111.xml"/><Relationship Id="rId132" Type="http://schemas.openxmlformats.org/officeDocument/2006/relationships/slide" Target="slides/slide6.xml"/><Relationship Id="rId153" Type="http://schemas.openxmlformats.org/officeDocument/2006/relationships/slide" Target="slides/slide27.xml"/><Relationship Id="rId174" Type="http://schemas.openxmlformats.org/officeDocument/2006/relationships/slide" Target="slides/slide48.xml"/><Relationship Id="rId179" Type="http://schemas.openxmlformats.org/officeDocument/2006/relationships/slide" Target="slides/slide53.xml"/><Relationship Id="rId190" Type="http://schemas.openxmlformats.org/officeDocument/2006/relationships/viewProps" Target="viewProps.xml"/><Relationship Id="rId15" Type="http://schemas.openxmlformats.org/officeDocument/2006/relationships/customXml" Target="../customXml/item15.xml"/><Relationship Id="rId36" Type="http://schemas.openxmlformats.org/officeDocument/2006/relationships/customXml" Target="../customXml/item36.xml"/><Relationship Id="rId57" Type="http://schemas.openxmlformats.org/officeDocument/2006/relationships/customXml" Target="../customXml/item57.xml"/><Relationship Id="rId106" Type="http://schemas.openxmlformats.org/officeDocument/2006/relationships/customXml" Target="../customXml/item106.xml"/><Relationship Id="rId127" Type="http://schemas.openxmlformats.org/officeDocument/2006/relationships/slide" Target="slides/slide1.xml"/><Relationship Id="rId10" Type="http://schemas.openxmlformats.org/officeDocument/2006/relationships/customXml" Target="../customXml/item10.xml"/><Relationship Id="rId31" Type="http://schemas.openxmlformats.org/officeDocument/2006/relationships/customXml" Target="../customXml/item31.xml"/><Relationship Id="rId52" Type="http://schemas.openxmlformats.org/officeDocument/2006/relationships/customXml" Target="../customXml/item52.xml"/><Relationship Id="rId73" Type="http://schemas.openxmlformats.org/officeDocument/2006/relationships/customXml" Target="../customXml/item73.xml"/><Relationship Id="rId78" Type="http://schemas.openxmlformats.org/officeDocument/2006/relationships/customXml" Target="../customXml/item78.xml"/><Relationship Id="rId94" Type="http://schemas.openxmlformats.org/officeDocument/2006/relationships/customXml" Target="../customXml/item94.xml"/><Relationship Id="rId99" Type="http://schemas.openxmlformats.org/officeDocument/2006/relationships/customXml" Target="../customXml/item99.xml"/><Relationship Id="rId101" Type="http://schemas.openxmlformats.org/officeDocument/2006/relationships/customXml" Target="../customXml/item101.xml"/><Relationship Id="rId122" Type="http://schemas.openxmlformats.org/officeDocument/2006/relationships/customXml" Target="../customXml/item122.xml"/><Relationship Id="rId143" Type="http://schemas.openxmlformats.org/officeDocument/2006/relationships/slide" Target="slides/slide17.xml"/><Relationship Id="rId148" Type="http://schemas.openxmlformats.org/officeDocument/2006/relationships/slide" Target="slides/slide22.xml"/><Relationship Id="rId164" Type="http://schemas.openxmlformats.org/officeDocument/2006/relationships/slide" Target="slides/slide38.xml"/><Relationship Id="rId169" Type="http://schemas.openxmlformats.org/officeDocument/2006/relationships/slide" Target="slides/slide43.xml"/><Relationship Id="rId185" Type="http://schemas.openxmlformats.org/officeDocument/2006/relationships/slide" Target="slides/slide59.xml"/><Relationship Id="rId4" Type="http://schemas.openxmlformats.org/officeDocument/2006/relationships/customXml" Target="../customXml/item4.xml"/><Relationship Id="rId9" Type="http://schemas.openxmlformats.org/officeDocument/2006/relationships/customXml" Target="../customXml/item9.xml"/><Relationship Id="rId180" Type="http://schemas.openxmlformats.org/officeDocument/2006/relationships/slide" Target="slides/slide54.xml"/><Relationship Id="rId26" Type="http://schemas.openxmlformats.org/officeDocument/2006/relationships/customXml" Target="../customXml/item26.xml"/><Relationship Id="rId47" Type="http://schemas.openxmlformats.org/officeDocument/2006/relationships/customXml" Target="../customXml/item47.xml"/><Relationship Id="rId68" Type="http://schemas.openxmlformats.org/officeDocument/2006/relationships/customXml" Target="../customXml/item68.xml"/><Relationship Id="rId89" Type="http://schemas.openxmlformats.org/officeDocument/2006/relationships/customXml" Target="../customXml/item89.xml"/><Relationship Id="rId112" Type="http://schemas.openxmlformats.org/officeDocument/2006/relationships/customXml" Target="../customXml/item112.xml"/><Relationship Id="rId133" Type="http://schemas.openxmlformats.org/officeDocument/2006/relationships/slide" Target="slides/slide7.xml"/><Relationship Id="rId154" Type="http://schemas.openxmlformats.org/officeDocument/2006/relationships/slide" Target="slides/slide28.xml"/><Relationship Id="rId175" Type="http://schemas.openxmlformats.org/officeDocument/2006/relationships/slide" Target="slides/slide49.xml"/><Relationship Id="rId16" Type="http://schemas.openxmlformats.org/officeDocument/2006/relationships/customXml" Target="../customXml/item16.xml"/><Relationship Id="rId37" Type="http://schemas.openxmlformats.org/officeDocument/2006/relationships/customXml" Target="../customXml/item37.xml"/><Relationship Id="rId58" Type="http://schemas.openxmlformats.org/officeDocument/2006/relationships/customXml" Target="../customXml/item58.xml"/><Relationship Id="rId79" Type="http://schemas.openxmlformats.org/officeDocument/2006/relationships/customXml" Target="../customXml/item79.xml"/><Relationship Id="rId102" Type="http://schemas.openxmlformats.org/officeDocument/2006/relationships/customXml" Target="../customXml/item102.xml"/><Relationship Id="rId123" Type="http://schemas.openxmlformats.org/officeDocument/2006/relationships/customXml" Target="../customXml/item123.xml"/><Relationship Id="rId144" Type="http://schemas.openxmlformats.org/officeDocument/2006/relationships/slide" Target="slides/slide18.xml"/><Relationship Id="rId90" Type="http://schemas.openxmlformats.org/officeDocument/2006/relationships/customXml" Target="../customXml/item90.xml"/><Relationship Id="rId165" Type="http://schemas.openxmlformats.org/officeDocument/2006/relationships/slide" Target="slides/slide39.xml"/><Relationship Id="rId186" Type="http://schemas.openxmlformats.org/officeDocument/2006/relationships/notesMaster" Target="notesMasters/notesMaster1.xml"/><Relationship Id="rId27" Type="http://schemas.openxmlformats.org/officeDocument/2006/relationships/customXml" Target="../customXml/item27.xml"/><Relationship Id="rId48" Type="http://schemas.openxmlformats.org/officeDocument/2006/relationships/customXml" Target="../customXml/item48.xml"/><Relationship Id="rId69" Type="http://schemas.openxmlformats.org/officeDocument/2006/relationships/customXml" Target="../customXml/item69.xml"/><Relationship Id="rId113" Type="http://schemas.openxmlformats.org/officeDocument/2006/relationships/customXml" Target="../customXml/item113.xml"/><Relationship Id="rId134" Type="http://schemas.openxmlformats.org/officeDocument/2006/relationships/slide" Target="slides/slide8.xml"/><Relationship Id="rId80" Type="http://schemas.openxmlformats.org/officeDocument/2006/relationships/customXml" Target="../customXml/item80.xml"/><Relationship Id="rId155" Type="http://schemas.openxmlformats.org/officeDocument/2006/relationships/slide" Target="slides/slide29.xml"/><Relationship Id="rId176" Type="http://schemas.openxmlformats.org/officeDocument/2006/relationships/slide" Target="slides/slide50.xml"/><Relationship Id="rId17" Type="http://schemas.openxmlformats.org/officeDocument/2006/relationships/customXml" Target="../customXml/item17.xml"/><Relationship Id="rId38" Type="http://schemas.openxmlformats.org/officeDocument/2006/relationships/customXml" Target="../customXml/item38.xml"/><Relationship Id="rId59" Type="http://schemas.openxmlformats.org/officeDocument/2006/relationships/customXml" Target="../customXml/item59.xml"/><Relationship Id="rId103" Type="http://schemas.openxmlformats.org/officeDocument/2006/relationships/customXml" Target="../customXml/item103.xml"/><Relationship Id="rId124" Type="http://schemas.openxmlformats.org/officeDocument/2006/relationships/customXml" Target="../customXml/item124.xml"/><Relationship Id="rId70" Type="http://schemas.openxmlformats.org/officeDocument/2006/relationships/customXml" Target="../customXml/item70.xml"/><Relationship Id="rId91" Type="http://schemas.openxmlformats.org/officeDocument/2006/relationships/customXml" Target="../customXml/item91.xml"/><Relationship Id="rId145" Type="http://schemas.openxmlformats.org/officeDocument/2006/relationships/slide" Target="slides/slide19.xml"/><Relationship Id="rId166" Type="http://schemas.openxmlformats.org/officeDocument/2006/relationships/slide" Target="slides/slide40.xml"/><Relationship Id="rId187" Type="http://schemas.openxmlformats.org/officeDocument/2006/relationships/handoutMaster" Target="handoutMasters/handoutMaster1.xml"/><Relationship Id="rId1" Type="http://schemas.openxmlformats.org/officeDocument/2006/relationships/customXml" Target="../customXml/item1.xml"/><Relationship Id="rId28" Type="http://schemas.openxmlformats.org/officeDocument/2006/relationships/customXml" Target="../customXml/item28.xml"/><Relationship Id="rId49" Type="http://schemas.openxmlformats.org/officeDocument/2006/relationships/customXml" Target="../customXml/item49.xml"/><Relationship Id="rId114" Type="http://schemas.openxmlformats.org/officeDocument/2006/relationships/customXml" Target="../customXml/item114.xml"/><Relationship Id="rId60" Type="http://schemas.openxmlformats.org/officeDocument/2006/relationships/customXml" Target="../customXml/item60.xml"/><Relationship Id="rId81" Type="http://schemas.openxmlformats.org/officeDocument/2006/relationships/customXml" Target="../customXml/item81.xml"/><Relationship Id="rId135" Type="http://schemas.openxmlformats.org/officeDocument/2006/relationships/slide" Target="slides/slide9.xml"/><Relationship Id="rId156" Type="http://schemas.openxmlformats.org/officeDocument/2006/relationships/slide" Target="slides/slide30.xml"/><Relationship Id="rId177"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Header Placeholder 7">
            <a:extLst>
              <a:ext uri="{FF2B5EF4-FFF2-40B4-BE49-F238E27FC236}">
                <a16:creationId xmlns:a16="http://schemas.microsoft.com/office/drawing/2014/main" id="{6D9F846D-2CFB-BC42-A87F-3BBAB1736315}"/>
              </a:ext>
            </a:extLst>
          </p:cNvPr>
          <p:cNvSpPr>
            <a:spLocks noGrp="1"/>
          </p:cNvSpPr>
          <p:nvPr>
            <p:ph type="hdr" sz="quarter"/>
          </p:nvPr>
        </p:nvSpPr>
        <p:spPr>
          <a:xfrm>
            <a:off x="231887" y="106595"/>
            <a:ext cx="2971800" cy="457200"/>
          </a:xfrm>
          <a:prstGeom prst="rect">
            <a:avLst/>
          </a:prstGeom>
        </p:spPr>
        <p:txBody>
          <a:bodyPr vert="horz" lIns="91440" tIns="45720" rIns="91440" bIns="45720" rtlCol="0" anchor="ctr"/>
          <a:lstStyle>
            <a:lvl1pPr algn="l">
              <a:defRPr sz="900">
                <a:solidFill>
                  <a:schemeClr val="tx1"/>
                </a:solidFill>
                <a:latin typeface="Arial" panose="020B0604020202020204" pitchFamily="34" charset="0"/>
                <a:cs typeface="Arial" panose="020B0604020202020204" pitchFamily="34" charset="0"/>
              </a:defRPr>
            </a:lvl1pPr>
          </a:lstStyle>
          <a:p>
            <a:endParaRPr lang="en-US"/>
          </a:p>
        </p:txBody>
      </p:sp>
      <p:sp>
        <p:nvSpPr>
          <p:cNvPr id="11" name="Footer Placeholder 9">
            <a:extLst>
              <a:ext uri="{FF2B5EF4-FFF2-40B4-BE49-F238E27FC236}">
                <a16:creationId xmlns:a16="http://schemas.microsoft.com/office/drawing/2014/main" id="{88408BE6-8E91-914D-8FB2-836E9E3F520F}"/>
              </a:ext>
            </a:extLst>
          </p:cNvPr>
          <p:cNvSpPr>
            <a:spLocks noGrp="1"/>
          </p:cNvSpPr>
          <p:nvPr>
            <p:ph type="ftr" sz="quarter" idx="2"/>
          </p:nvPr>
        </p:nvSpPr>
        <p:spPr>
          <a:xfrm>
            <a:off x="224725" y="8686801"/>
            <a:ext cx="5409296" cy="355964"/>
          </a:xfrm>
          <a:prstGeom prst="rect">
            <a:avLst/>
          </a:prstGeom>
        </p:spPr>
        <p:txBody>
          <a:bodyPr vert="horz" lIns="91440" tIns="45720" rIns="91440" bIns="45720" rtlCol="0" anchor="b"/>
          <a:lstStyle>
            <a:lvl1pPr marL="0" indent="0" algn="l">
              <a:defRPr sz="600">
                <a:solidFill>
                  <a:schemeClr val="tx1"/>
                </a:solidFill>
                <a:latin typeface="Arial" panose="020B0604020202020204" pitchFamily="34" charset="0"/>
                <a:cs typeface="Arial" panose="020B0604020202020204" pitchFamily="34" charset="0"/>
              </a:defRPr>
            </a:lvl1pPr>
          </a:lstStyle>
          <a:p>
            <a:pPr defTabSz="914099" eaLnBrk="0" hangingPunct="0"/>
            <a:r>
              <a:rPr lang="en-US">
                <a:ea typeface="Segoe UI" pitchFamily="34" charset="0"/>
              </a:rPr>
              <a:t>© Advanced Micro Devices, Inc. All rights reserved. Confidential – Not for distribution.</a:t>
            </a:r>
          </a:p>
        </p:txBody>
      </p:sp>
      <p:sp>
        <p:nvSpPr>
          <p:cNvPr id="12" name="Date Placeholder 10">
            <a:extLst>
              <a:ext uri="{FF2B5EF4-FFF2-40B4-BE49-F238E27FC236}">
                <a16:creationId xmlns:a16="http://schemas.microsoft.com/office/drawing/2014/main" id="{053A4A9A-59E9-FE4E-8C48-82287B8CFB96}"/>
              </a:ext>
            </a:extLst>
          </p:cNvPr>
          <p:cNvSpPr>
            <a:spLocks noGrp="1"/>
          </p:cNvSpPr>
          <p:nvPr>
            <p:ph type="dt" idx="1"/>
          </p:nvPr>
        </p:nvSpPr>
        <p:spPr>
          <a:xfrm>
            <a:off x="3661475" y="118832"/>
            <a:ext cx="2971800" cy="457200"/>
          </a:xfrm>
          <a:prstGeom prst="rect">
            <a:avLst/>
          </a:prstGeom>
        </p:spPr>
        <p:txBody>
          <a:bodyPr vert="horz" lIns="91440" tIns="45720" rIns="91440" bIns="45720" rtlCol="0" anchor="ctr"/>
          <a:lstStyle>
            <a:lvl1pPr algn="r">
              <a:defRPr sz="900">
                <a:solidFill>
                  <a:schemeClr val="tx1"/>
                </a:solidFill>
                <a:latin typeface="Arial" panose="020B0604020202020204" pitchFamily="34" charset="0"/>
                <a:cs typeface="Arial" panose="020B0604020202020204" pitchFamily="34" charset="0"/>
              </a:defRPr>
            </a:lvl1pPr>
          </a:lstStyle>
          <a:p>
            <a:fld id="{076B0810-FC62-EE4E-BF04-55F4B7654175}" type="datetime8">
              <a:rPr lang="en-US" smtClean="0"/>
              <a:pPr/>
              <a:t>4/13/25 2:30 PM</a:t>
            </a:fld>
            <a:endParaRPr lang="en-US"/>
          </a:p>
        </p:txBody>
      </p:sp>
      <p:sp>
        <p:nvSpPr>
          <p:cNvPr id="13" name="Slide Number Placeholder 12">
            <a:extLst>
              <a:ext uri="{FF2B5EF4-FFF2-40B4-BE49-F238E27FC236}">
                <a16:creationId xmlns:a16="http://schemas.microsoft.com/office/drawing/2014/main" id="{0ECC6F94-A19F-3C4E-B299-330922AF660D}"/>
              </a:ext>
            </a:extLst>
          </p:cNvPr>
          <p:cNvSpPr>
            <a:spLocks noGrp="1"/>
          </p:cNvSpPr>
          <p:nvPr>
            <p:ph type="sldNum" sz="quarter" idx="3"/>
          </p:nvPr>
        </p:nvSpPr>
        <p:spPr>
          <a:xfrm>
            <a:off x="5839568" y="8685214"/>
            <a:ext cx="793708" cy="355964"/>
          </a:xfrm>
          <a:prstGeom prst="rect">
            <a:avLst/>
          </a:prstGeom>
        </p:spPr>
        <p:txBody>
          <a:bodyPr vert="horz" lIns="91440" tIns="45720" rIns="91440" bIns="45720" rtlCol="0" anchor="b"/>
          <a:lstStyle>
            <a:lvl1pPr algn="r">
              <a:defRPr sz="900">
                <a:solidFill>
                  <a:schemeClr val="tx1"/>
                </a:solidFill>
                <a:latin typeface="Arial" panose="020B0604020202020204" pitchFamily="34" charset="0"/>
                <a:cs typeface="Arial" panose="020B0604020202020204"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dt="0"/>
</p:handoutMaster>
</file>

<file path=ppt/media/hdphoto1.wdp>
</file>

<file path=ppt/media/image1.png>
</file>

<file path=ppt/media/image2.jpg>
</file>

<file path=ppt/media/image3.png>
</file>

<file path=ppt/media/image4.gif>
</file>

<file path=ppt/media/image5.png>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231887" y="106595"/>
            <a:ext cx="2971800" cy="457200"/>
          </a:xfrm>
          <a:prstGeom prst="rect">
            <a:avLst/>
          </a:prstGeom>
        </p:spPr>
        <p:txBody>
          <a:bodyPr vert="horz" lIns="91440" tIns="45720" rIns="91440" bIns="45720" rtlCol="0" anchor="ctr"/>
          <a:lstStyle>
            <a:lvl1pPr algn="l">
              <a:defRPr sz="900">
                <a:solidFill>
                  <a:schemeClr val="tx1"/>
                </a:solidFill>
                <a:latin typeface="Arial" panose="020B0604020202020204" pitchFamily="34" charset="0"/>
                <a:cs typeface="Arial" panose="020B0604020202020204" pitchFamily="34" charset="0"/>
              </a:defRPr>
            </a:lvl1pPr>
          </a:lstStyle>
          <a:p>
            <a:endParaRPr lang="en-US"/>
          </a:p>
        </p:txBody>
      </p:sp>
      <p:sp>
        <p:nvSpPr>
          <p:cNvPr id="9" name="Slide Image Placeholder 8"/>
          <p:cNvSpPr>
            <a:spLocks noGrp="1" noRot="1" noChangeAspect="1"/>
          </p:cNvSpPr>
          <p:nvPr>
            <p:ph type="sldImg" idx="2"/>
          </p:nvPr>
        </p:nvSpPr>
        <p:spPr>
          <a:xfrm>
            <a:off x="658813" y="684213"/>
            <a:ext cx="5540375" cy="311785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224725" y="8686801"/>
            <a:ext cx="5409296" cy="355964"/>
          </a:xfrm>
          <a:prstGeom prst="rect">
            <a:avLst/>
          </a:prstGeom>
        </p:spPr>
        <p:txBody>
          <a:bodyPr vert="horz" lIns="91440" tIns="45720" rIns="91440" bIns="45720" rtlCol="0" anchor="b"/>
          <a:lstStyle>
            <a:lvl1pPr marL="0" indent="0" algn="l">
              <a:defRPr sz="600">
                <a:solidFill>
                  <a:schemeClr val="tx1"/>
                </a:solidFill>
                <a:latin typeface="Arial" panose="020B0604020202020204" pitchFamily="34" charset="0"/>
                <a:cs typeface="Arial" panose="020B0604020202020204" pitchFamily="34" charset="0"/>
              </a:defRPr>
            </a:lvl1pPr>
          </a:lstStyle>
          <a:p>
            <a:pPr defTabSz="914099" eaLnBrk="0" hangingPunct="0"/>
            <a:r>
              <a:rPr lang="en-US">
                <a:ea typeface="Segoe UI" pitchFamily="34" charset="0"/>
              </a:rPr>
              <a:t>© Advanced Micro Devices, Inc. All rights reserved. Confidential – Not for distribution.</a:t>
            </a:r>
          </a:p>
        </p:txBody>
      </p:sp>
      <p:sp>
        <p:nvSpPr>
          <p:cNvPr id="11" name="Date Placeholder 10"/>
          <p:cNvSpPr>
            <a:spLocks noGrp="1"/>
          </p:cNvSpPr>
          <p:nvPr>
            <p:ph type="dt" idx="1"/>
          </p:nvPr>
        </p:nvSpPr>
        <p:spPr>
          <a:xfrm>
            <a:off x="3661475" y="118832"/>
            <a:ext cx="2971800" cy="457200"/>
          </a:xfrm>
          <a:prstGeom prst="rect">
            <a:avLst/>
          </a:prstGeom>
        </p:spPr>
        <p:txBody>
          <a:bodyPr vert="horz" lIns="91440" tIns="45720" rIns="91440" bIns="45720" rtlCol="0" anchor="ctr"/>
          <a:lstStyle>
            <a:lvl1pPr algn="r">
              <a:defRPr sz="900">
                <a:solidFill>
                  <a:schemeClr val="tx1"/>
                </a:solidFill>
                <a:latin typeface="Arial" panose="020B0604020202020204" pitchFamily="34" charset="0"/>
                <a:cs typeface="Arial" panose="020B0604020202020204" pitchFamily="34" charset="0"/>
              </a:defRPr>
            </a:lvl1pPr>
          </a:lstStyle>
          <a:p>
            <a:fld id="{076B0810-FC62-EE4E-BF04-55F4B7654175}" type="datetime8">
              <a:rPr lang="en-US" smtClean="0"/>
              <a:pPr/>
              <a:t>4/13/25 2:30 PM</a:t>
            </a:fld>
            <a:endParaRPr lang="en-US"/>
          </a:p>
        </p:txBody>
      </p:sp>
      <p:sp>
        <p:nvSpPr>
          <p:cNvPr id="12" name="Notes Placeholder 11"/>
          <p:cNvSpPr>
            <a:spLocks noGrp="1"/>
          </p:cNvSpPr>
          <p:nvPr>
            <p:ph type="body" sz="quarter" idx="3"/>
          </p:nvPr>
        </p:nvSpPr>
        <p:spPr>
          <a:xfrm>
            <a:off x="685800" y="4107052"/>
            <a:ext cx="5486400" cy="4351149"/>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839568" y="8685214"/>
            <a:ext cx="793708" cy="355964"/>
          </a:xfrm>
          <a:prstGeom prst="rect">
            <a:avLst/>
          </a:prstGeom>
        </p:spPr>
        <p:txBody>
          <a:bodyPr vert="horz" lIns="91440" tIns="45720" rIns="91440" bIns="45720" rtlCol="0" anchor="b"/>
          <a:lstStyle>
            <a:lvl1pPr algn="r">
              <a:defRPr sz="900">
                <a:solidFill>
                  <a:schemeClr val="tx1"/>
                </a:solidFill>
                <a:latin typeface="Arial" panose="020B0604020202020204" pitchFamily="34" charset="0"/>
                <a:cs typeface="Arial" panose="020B0604020202020204"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dt="0"/>
  <p:notesStyle>
    <a:lvl1pPr marL="0" algn="l" defTabSz="914367" rtl="0" eaLnBrk="1" latinLnBrk="0" hangingPunct="1">
      <a:lnSpc>
        <a:spcPct val="90000"/>
      </a:lnSpc>
      <a:spcAft>
        <a:spcPts val="333"/>
      </a:spcAft>
      <a:defRPr sz="1200" b="0" i="0" kern="1200">
        <a:solidFill>
          <a:schemeClr val="tx1"/>
        </a:solidFill>
        <a:latin typeface="Arial" panose="020B0604020202020204" pitchFamily="34" charset="0"/>
        <a:ea typeface="+mn-ea"/>
        <a:cs typeface="Arial" panose="020B0604020202020204" pitchFamily="34" charset="0"/>
      </a:defRPr>
    </a:lvl1pPr>
    <a:lvl2pPr marL="212982" indent="-105829" algn="l" defTabSz="914367" rtl="0" eaLnBrk="1" latinLnBrk="0" hangingPunct="1">
      <a:lnSpc>
        <a:spcPct val="90000"/>
      </a:lnSpc>
      <a:spcAft>
        <a:spcPts val="333"/>
      </a:spcAft>
      <a:buFont typeface="Arial" pitchFamily="34" charset="0"/>
      <a:buChar char="•"/>
      <a:defRPr sz="1100" b="0" i="0" kern="1200">
        <a:solidFill>
          <a:schemeClr val="tx1"/>
        </a:solidFill>
        <a:latin typeface="Arial" panose="020B0604020202020204" pitchFamily="34" charset="0"/>
        <a:ea typeface="+mn-ea"/>
        <a:cs typeface="Arial" panose="020B0604020202020204" pitchFamily="34" charset="0"/>
      </a:defRPr>
    </a:lvl2pPr>
    <a:lvl3pPr marL="328071" indent="-115090" algn="l" defTabSz="914367" rtl="0" eaLnBrk="1" latinLnBrk="0" hangingPunct="1">
      <a:lnSpc>
        <a:spcPct val="90000"/>
      </a:lnSpc>
      <a:spcAft>
        <a:spcPts val="333"/>
      </a:spcAft>
      <a:buFont typeface="Arial" pitchFamily="34" charset="0"/>
      <a:buChar char="•"/>
      <a:defRPr sz="1050" b="0" i="0" kern="1200">
        <a:solidFill>
          <a:schemeClr val="tx1"/>
        </a:solidFill>
        <a:latin typeface="Arial" panose="020B0604020202020204" pitchFamily="34" charset="0"/>
        <a:ea typeface="+mn-ea"/>
        <a:cs typeface="Arial" panose="020B0604020202020204" pitchFamily="34" charset="0"/>
      </a:defRPr>
    </a:lvl3pPr>
    <a:lvl4pPr marL="482848" indent="-146838" algn="l" defTabSz="914367" rtl="0" eaLnBrk="1" latinLnBrk="0" hangingPunct="1">
      <a:lnSpc>
        <a:spcPct val="90000"/>
      </a:lnSpc>
      <a:spcAft>
        <a:spcPts val="333"/>
      </a:spcAft>
      <a:buFont typeface="Arial" pitchFamily="34" charset="0"/>
      <a:buChar char="•"/>
      <a:defRPr sz="1050" b="0" i="0" kern="1200">
        <a:solidFill>
          <a:schemeClr val="tx1"/>
        </a:solidFill>
        <a:latin typeface="Arial" panose="020B0604020202020204" pitchFamily="34" charset="0"/>
        <a:ea typeface="+mn-ea"/>
        <a:cs typeface="Arial" panose="020B0604020202020204" pitchFamily="34" charset="0"/>
      </a:defRPr>
    </a:lvl4pPr>
    <a:lvl5pPr marL="615134" indent="-115090" algn="l" defTabSz="914367" rtl="0" eaLnBrk="1" latinLnBrk="0" hangingPunct="1">
      <a:lnSpc>
        <a:spcPct val="90000"/>
      </a:lnSpc>
      <a:spcAft>
        <a:spcPts val="333"/>
      </a:spcAft>
      <a:buFont typeface="Arial" pitchFamily="34" charset="0"/>
      <a:buChar char="•"/>
      <a:defRPr sz="1050" b="0" i="0" kern="1200">
        <a:solidFill>
          <a:schemeClr val="tx1"/>
        </a:solidFill>
        <a:latin typeface="Arial" panose="020B0604020202020204" pitchFamily="34" charset="0"/>
        <a:ea typeface="+mn-ea"/>
        <a:cs typeface="Arial" panose="020B0604020202020204" pitchFamily="34" charset="0"/>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I’m Matt Arsenault. I’m the maintainer for the AMDGPU backend and llvm-reduce. Today I’m going to talk about how to reduce middle end and backend bugs in LLVM.</a:t>
            </a:r>
          </a:p>
        </p:txBody>
      </p:sp>
      <p:sp>
        <p:nvSpPr>
          <p:cNvPr id="4" name="Footer Placeholder 3"/>
          <p:cNvSpPr>
            <a:spLocks noGrp="1"/>
          </p:cNvSpPr>
          <p:nvPr>
            <p:ph type="ftr" sz="quarter" idx="4"/>
          </p:nvPr>
        </p:nvSpPr>
        <p:spPr/>
        <p:txBody>
          <a:bodyPr/>
          <a:lstStyle/>
          <a:p>
            <a:pPr defTabSz="914099" eaLnBrk="0" hangingPunct="0"/>
            <a:r>
              <a:rPr lang="en-US" dirty="0">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493647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793E73-0B1E-4087-FE7C-ED36187885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4CAAEB-0976-81A4-8F58-F19F288BADA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CCFAD5-4D2E-A672-546A-7C38BA82AF34}"/>
              </a:ext>
            </a:extLst>
          </p:cNvPr>
          <p:cNvSpPr>
            <a:spLocks noGrp="1"/>
          </p:cNvSpPr>
          <p:nvPr>
            <p:ph type="body" idx="1"/>
          </p:nvPr>
        </p:nvSpPr>
        <p:spPr/>
        <p:txBody>
          <a:bodyPr/>
          <a:lstStyle/>
          <a:p>
            <a:r>
              <a:rPr lang="en-US" dirty="0"/>
              <a:t>Hopefully now this reproduces the failure. This is usually the case, but as I mentioned earlier it does not always work.</a:t>
            </a:r>
          </a:p>
          <a:p>
            <a:endParaRPr lang="en-US" dirty="0"/>
          </a:p>
          <a:p>
            <a:r>
              <a:rPr lang="en-US" dirty="0"/>
              <a:t>opt –O2 may be a close, but imperfect approximation of the original clang command, as there may be other relevant compiler flags.</a:t>
            </a:r>
          </a:p>
          <a:p>
            <a:endParaRPr lang="en-US" dirty="0"/>
          </a:p>
          <a:p>
            <a:r>
              <a:rPr lang="en-US" dirty="0"/>
              <a:t>-disable-output is optional but may help the reproducer run faster. Of course, it’s possible the failure might be in the IR printing, in which case you’ll need it.</a:t>
            </a:r>
          </a:p>
        </p:txBody>
      </p:sp>
      <p:sp>
        <p:nvSpPr>
          <p:cNvPr id="4" name="Footer Placeholder 3">
            <a:extLst>
              <a:ext uri="{FF2B5EF4-FFF2-40B4-BE49-F238E27FC236}">
                <a16:creationId xmlns:a16="http://schemas.microsoft.com/office/drawing/2014/main" id="{3D5A704F-D9D7-F02D-5683-9599B06D52B7}"/>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1A9999FA-0119-6F56-A33B-E4D96F9F9D70}"/>
              </a:ext>
            </a:extLst>
          </p:cNvPr>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13608240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First in the easy case, we want to extract the IR right before the crashing pass .</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There are a few different ways to achieve this with varying degrees of refinement.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The –print-before-all and –print-after-all are the catch-all brute force solution to pass debugging. This is the simple low-tech solution that requires some manual labor to use, but it’s easy to remember and you don’t need to know the exact pass name.</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You just need a way to supply the flags to llvm, which depends on what your compiler driver environment looks like. For clang, that means prefixing any llvm command line options with –</a:t>
            </a:r>
            <a:r>
              <a:rPr lang="en-US" dirty="0" err="1"/>
              <a:t>mllvm</a:t>
            </a:r>
            <a:r>
              <a:rPr lang="en-US" dirty="0"/>
              <a:t>. If you’re using some kind of runtime compilation, your environment should have some method for forwarding flags in.</a:t>
            </a:r>
          </a:p>
          <a:p>
            <a:endParaRPr lang="en-US" dirty="0"/>
          </a:p>
          <a:p>
            <a:r>
              <a:rPr lang="en-US" dirty="0"/>
              <a:t>You get output printed to stderr which looks like this, with a comment printed before each pass run. This mixes in module passes printing the whole program, and a single function at a time for function passes.</a:t>
            </a:r>
          </a:p>
          <a:p>
            <a:endParaRPr lang="en-US" dirty="0"/>
          </a:p>
          <a:p>
            <a:r>
              <a:rPr lang="en-US" dirty="0"/>
              <a:t>They give you something, but for a real program its likely impractical to use. You cannot directly feed the output of this into any tool. For the example of X86ISelLowering.cpp, I waited over an hour, had over a gigabyte of debug printing and there was no sign it was anywhere near the crash point.</a:t>
            </a:r>
          </a:p>
          <a:p>
            <a:endParaRPr lang="en-US" dirty="0"/>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17448313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9C113E-241C-5ED7-3E37-674DB1A5B4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7AAEB4-381F-BF1C-1D79-1EAFEA0113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88C722-E8E5-0798-9A52-C21D5550F659}"/>
              </a:ext>
            </a:extLst>
          </p:cNvPr>
          <p:cNvSpPr>
            <a:spLocks noGrp="1"/>
          </p:cNvSpPr>
          <p:nvPr>
            <p:ph type="body" idx="1"/>
          </p:nvPr>
        </p:nvSpPr>
        <p:spPr/>
        <p:txBody>
          <a:bodyPr/>
          <a:lstStyle/>
          <a:p>
            <a:r>
              <a:rPr lang="en-US" dirty="0"/>
              <a:t>Even with all this output, it’s still not all the text you need.</a:t>
            </a:r>
          </a:p>
          <a:p>
            <a:endParaRPr lang="en-US" dirty="0"/>
          </a:p>
          <a:p>
            <a:r>
              <a:rPr lang="en-US" dirty="0"/>
              <a:t>In this example, the failure is in a function pass. By default, the –print flags only print the current function’s scope. There is nearly always something that needs to be printed in the parent module if you want to have </a:t>
            </a:r>
            <a:r>
              <a:rPr lang="en-US" dirty="0" err="1"/>
              <a:t>parseable</a:t>
            </a:r>
            <a:r>
              <a:rPr lang="en-US" dirty="0"/>
              <a:t> IR you can use with a tool.</a:t>
            </a:r>
          </a:p>
          <a:p>
            <a:endParaRPr lang="en-US" dirty="0"/>
          </a:p>
          <a:p>
            <a:r>
              <a:rPr lang="en-US" dirty="0"/>
              <a:t>For example, any metadata attached to the instructions only refers to an ID number where the content is printed in a summary at the end of the module.</a:t>
            </a:r>
          </a:p>
          <a:p>
            <a:endParaRPr lang="en-US" dirty="0"/>
          </a:p>
          <a:p>
            <a:r>
              <a:rPr lang="en-US" dirty="0"/>
              <a:t>There is also the –print-on-crash flag. It’s a quieter version of printing before every pass, but internally it is still doing impractically slow prints just in case the next step crashes. So, it’s only slightly more practical.</a:t>
            </a:r>
          </a:p>
          <a:p>
            <a:endParaRPr lang="en-US" dirty="0"/>
          </a:p>
          <a:p>
            <a:r>
              <a:rPr lang="en-US" dirty="0"/>
              <a:t>Note this –O2 is a close, but imperfect approximation of the original clang –O2.  Note you can supply the same flags, prefixed with –</a:t>
            </a:r>
            <a:r>
              <a:rPr lang="en-US" dirty="0" err="1"/>
              <a:t>mllvm</a:t>
            </a:r>
            <a:r>
              <a:rPr lang="en-US" dirty="0"/>
              <a:t> to the original clang command line</a:t>
            </a:r>
          </a:p>
        </p:txBody>
      </p:sp>
      <p:sp>
        <p:nvSpPr>
          <p:cNvPr id="4" name="Footer Placeholder 3">
            <a:extLst>
              <a:ext uri="{FF2B5EF4-FFF2-40B4-BE49-F238E27FC236}">
                <a16:creationId xmlns:a16="http://schemas.microsoft.com/office/drawing/2014/main" id="{54D1ED74-BFAC-2026-E38A-5C2B5ABD1942}"/>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BAE27826-99C5-3C82-4A9C-A9A4305C68A9}"/>
              </a:ext>
            </a:extLst>
          </p:cNvPr>
          <p:cNvSpPr>
            <a:spLocks noGrp="1"/>
          </p:cNvSpPr>
          <p:nvPr>
            <p:ph type="sldNum" sz="quarter" idx="5"/>
          </p:nvPr>
        </p:nvSpPr>
        <p:spPr/>
        <p:txBody>
          <a:bodyPr/>
          <a:lstStyle/>
          <a:p>
            <a:fld id="{B4008EB6-D09E-4580-8CD6-DDB14511944F}" type="slidenum">
              <a:rPr lang="en-US" smtClean="0"/>
              <a:pPr/>
              <a:t>12</a:t>
            </a:fld>
            <a:endParaRPr lang="en-US"/>
          </a:p>
        </p:txBody>
      </p:sp>
    </p:spTree>
    <p:extLst>
      <p:ext uri="{BB962C8B-B14F-4D97-AF65-F5344CB8AC3E}">
        <p14:creationId xmlns:p14="http://schemas.microsoft.com/office/powerpoint/2010/main" val="38188368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32631D-BBB7-F1A1-628A-8EF64A3CBC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B56FF2-97FB-09DA-1FFA-A507B90D81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69CFC0-4A13-A4CD-51F5-A590682EF39D}"/>
              </a:ext>
            </a:extLst>
          </p:cNvPr>
          <p:cNvSpPr>
            <a:spLocks noGrp="1"/>
          </p:cNvSpPr>
          <p:nvPr>
            <p:ph type="body" idx="1"/>
          </p:nvPr>
        </p:nvSpPr>
        <p:spPr/>
        <p:txBody>
          <a:bodyPr/>
          <a:lstStyle/>
          <a:p>
            <a:r>
              <a:rPr lang="en-US" dirty="0"/>
              <a:t>There are some flags to restrict the output. I think the first two are most useful. The pass name form is most convenient, assuming you remember the name. We don’t have the most consistent naming conventions for all passes.</a:t>
            </a:r>
          </a:p>
          <a:p>
            <a:endParaRPr lang="en-US" dirty="0"/>
          </a:p>
          <a:p>
            <a:r>
              <a:rPr lang="en-US" dirty="0"/>
              <a:t>You can take the pass name out of the debug crash log, possibly with pass parameters. You can also extract relative to the other passes around it. For instance–print-after=lower-constant-intrinsic works well enough.</a:t>
            </a:r>
          </a:p>
          <a:p>
            <a:endParaRPr lang="en-US" dirty="0"/>
          </a:p>
          <a:p>
            <a:r>
              <a:rPr lang="en-US" dirty="0"/>
              <a:t>The other issue with using the pass name is that the pass runs multiple times. There are multiple instances of the pass run in the pipeline for some passes, like </a:t>
            </a:r>
            <a:r>
              <a:rPr lang="en-US" dirty="0" err="1"/>
              <a:t>instcombine</a:t>
            </a:r>
            <a:r>
              <a:rPr lang="en-US" dirty="0"/>
              <a:t>.</a:t>
            </a:r>
          </a:p>
          <a:p>
            <a:endParaRPr lang="en-US" dirty="0"/>
          </a:p>
          <a:p>
            <a:r>
              <a:rPr lang="en-US" dirty="0"/>
              <a:t>For function or loop passes, they will trigger for every function or loop that appears by default, adding more excess you don’t want.</a:t>
            </a:r>
          </a:p>
          <a:p>
            <a:endParaRPr lang="en-US" dirty="0"/>
          </a:p>
          <a:p>
            <a:r>
              <a:rPr lang="en-US" dirty="0"/>
              <a:t>You can use all the same flags with the original clang run prefixed with –</a:t>
            </a:r>
            <a:r>
              <a:rPr lang="en-US" dirty="0" err="1"/>
              <a:t>mllvm</a:t>
            </a:r>
            <a:r>
              <a:rPr lang="en-US" dirty="0"/>
              <a:t> </a:t>
            </a:r>
          </a:p>
        </p:txBody>
      </p:sp>
      <p:sp>
        <p:nvSpPr>
          <p:cNvPr id="4" name="Footer Placeholder 3">
            <a:extLst>
              <a:ext uri="{FF2B5EF4-FFF2-40B4-BE49-F238E27FC236}">
                <a16:creationId xmlns:a16="http://schemas.microsoft.com/office/drawing/2014/main" id="{AFBD75FA-1B2F-9383-052B-817A584704C1}"/>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1886BDA8-D357-0EFC-5A9D-BA5CC28CF3BC}"/>
              </a:ext>
            </a:extLst>
          </p:cNvPr>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1508571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928A7A-563E-617D-2968-DEF163E0C9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0E71FD-1653-C927-1B74-612EC167F9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29D3F7-12CA-E9CF-936D-4605EF3C6253}"/>
              </a:ext>
            </a:extLst>
          </p:cNvPr>
          <p:cNvSpPr>
            <a:spLocks noGrp="1"/>
          </p:cNvSpPr>
          <p:nvPr>
            <p:ph type="body" idx="1"/>
          </p:nvPr>
        </p:nvSpPr>
        <p:spPr/>
        <p:txBody>
          <a:bodyPr/>
          <a:lstStyle/>
          <a:p>
            <a:r>
              <a:rPr lang="en-US" dirty="0"/>
              <a:t>You get quite a lot of output from this, but it’s much more manageable than printing all of the IR.</a:t>
            </a:r>
          </a:p>
          <a:p>
            <a:endParaRPr lang="en-US" dirty="0"/>
          </a:p>
          <a:p>
            <a:r>
              <a:rPr lang="en-US" dirty="0"/>
              <a:t>Here the crash happens in the 466784</a:t>
            </a:r>
            <a:r>
              <a:rPr lang="en-US" baseline="30000" dirty="0"/>
              <a:t>th</a:t>
            </a:r>
            <a:r>
              <a:rPr lang="en-US" dirty="0"/>
              <a:t> pass run. So now we can extract the IR at the exact point</a:t>
            </a:r>
          </a:p>
        </p:txBody>
      </p:sp>
      <p:sp>
        <p:nvSpPr>
          <p:cNvPr id="4" name="Footer Placeholder 3">
            <a:extLst>
              <a:ext uri="{FF2B5EF4-FFF2-40B4-BE49-F238E27FC236}">
                <a16:creationId xmlns:a16="http://schemas.microsoft.com/office/drawing/2014/main" id="{26F4D5D7-ADCF-69D8-0997-DE297577B3DF}"/>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B3A61E46-2869-D95E-4220-FC5DC05E5CF6}"/>
              </a:ext>
            </a:extLst>
          </p:cNvPr>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717313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have a new option since 2023 to write the IR to a file, so we can avoid the hassle of removing the other stuff in stderr.,</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34825772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In this example we’re starting with a 1.1 million line testcase, but llvm-reduce can deal with the big scary bug</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19409401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use the original reproducer command on the </a:t>
            </a:r>
            <a:r>
              <a:rPr lang="en-US" dirty="0" err="1"/>
              <a:t>bitcode</a:t>
            </a:r>
            <a:r>
              <a:rPr lang="en-US" dirty="0"/>
              <a:t> that ran the whole pass pipeline.</a:t>
            </a:r>
          </a:p>
          <a:p>
            <a:endParaRPr lang="en-US" dirty="0"/>
          </a:p>
          <a:p>
            <a:r>
              <a:rPr lang="en-US" dirty="0"/>
              <a:t>But it usually works best to run the minimal set of passes.</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39082998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The script has a very simple API. It expects to receive one argument for the input filename and exits 0 or non-0. It can be any program, but it’s usually simplest to use bash. If you want, you can use python or whatever you want. llvm-reduce will also forward any extra arguments passed with –test-</a:t>
            </a:r>
            <a:r>
              <a:rPr lang="en-US" dirty="0" err="1">
                <a:solidFill>
                  <a:srgbClr val="000000"/>
                </a:solidFill>
                <a:effectLst/>
                <a:latin typeface="Menlo" panose="020B0609030804020204" pitchFamily="49" charset="0"/>
              </a:rPr>
              <a:t>arg</a:t>
            </a:r>
            <a:r>
              <a:rPr lang="en-US" dirty="0">
                <a:solidFill>
                  <a:srgbClr val="000000"/>
                </a:solidFill>
                <a:effectLst/>
                <a:latin typeface="Menlo" panose="020B0609030804020204" pitchFamily="49" charset="0"/>
              </a:rPr>
              <a:t>, but it’s uncommon to need that.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In bash you use $@ to forward all arguments after argv0 to the program. If you forget to do that, most of the tools like opt will just hang waiting for stdin.</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The crashing exit is the interesting case, so you need to invert the exit code for a crash. Which is kind of annoying for the common case.</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If you don’t properly invert the exit code, you’ll get an “Input isn't interesting! Verify interesting-ness test” error.</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You also need to make sure to make this executable as a script, with shebang line.</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Also important to make sure you’re really running the correct version of the tool. I usually use the absolute path</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Optionally you can throw away stderr to print less during the reduction process.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Now hopefully this single step command reproduces the problem, which you probably checked earlier.</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16310438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By default, this will write to </a:t>
            </a:r>
            <a:r>
              <a:rPr lang="en-US" err="1"/>
              <a:t>reduced.ll</a:t>
            </a:r>
            <a:r>
              <a:rPr lang="en-US"/>
              <a:t> (if the input is text IR), </a:t>
            </a:r>
            <a:r>
              <a:rPr lang="en-US" err="1"/>
              <a:t>reduced.bc</a:t>
            </a:r>
            <a:r>
              <a:rPr lang="en-US"/>
              <a:t> for </a:t>
            </a:r>
            <a:r>
              <a:rPr lang="en-US" err="1"/>
              <a:t>bitcode</a:t>
            </a:r>
            <a:r>
              <a:rPr lang="en-US"/>
              <a:t>. Of course, you can use the –o flag to choose an explicit output name.</a:t>
            </a:r>
          </a:p>
          <a:p>
            <a:endParaRPr lang="en-US"/>
          </a:p>
          <a:p>
            <a:r>
              <a:rPr lang="en-US"/>
              <a:t>It will do its thing while printing basic status information. You can get more status output with –v.</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3403705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there are of course never any bugs in llvm, I’ve arranged to have some demonstration bugs in a plugin pass you can find on my </a:t>
            </a:r>
            <a:r>
              <a:rPr lang="en-US" dirty="0" err="1"/>
              <a:t>github</a:t>
            </a:r>
            <a:r>
              <a:rPr lang="en-US" dirty="0"/>
              <a:t> here. I’ve only gotten this to work correctly on </a:t>
            </a:r>
            <a:r>
              <a:rPr lang="en-US" dirty="0" err="1"/>
              <a:t>linux</a:t>
            </a:r>
            <a:r>
              <a:rPr lang="en-US" dirty="0"/>
              <a:t> with the dynamic library build, which matches the ubuntu default packages but not the build default. It mostly works on </a:t>
            </a:r>
            <a:r>
              <a:rPr lang="en-US" dirty="0" err="1"/>
              <a:t>macos</a:t>
            </a:r>
            <a:r>
              <a:rPr lang="en-US" dirty="0"/>
              <a:t> and I didn’t try windows.</a:t>
            </a:r>
          </a:p>
          <a:p>
            <a:endParaRPr lang="en-US" dirty="0"/>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1912133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After about 30 seconds, it reduced the original 1.1-million-line IR reproducer into 15 lines.</a:t>
            </a:r>
          </a:p>
          <a:p>
            <a:endParaRPr lang="en-US"/>
          </a:p>
          <a:p>
            <a:r>
              <a:rPr lang="en-US"/>
              <a:t>The result has some peculiarities. The failing instruction is inside dead code, and the failing input would fold away in </a:t>
            </a:r>
            <a:r>
              <a:rPr lang="en-US" err="1"/>
              <a:t>instsimplify</a:t>
            </a:r>
            <a:r>
              <a:rPr lang="en-US"/>
              <a:t>. But it’s perfectly </a:t>
            </a:r>
            <a:r>
              <a:rPr lang="en-US" err="1"/>
              <a:t>debuggable</a:t>
            </a:r>
            <a:r>
              <a:rPr lang="en-US"/>
              <a:t>, though the result should be cleaned up some for a committable testcase.</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36922038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You can get away with any </a:t>
            </a:r>
            <a:r>
              <a:rPr lang="en-US" err="1"/>
              <a:t>bitcode</a:t>
            </a:r>
            <a:r>
              <a:rPr lang="en-US"/>
              <a:t> reproducer, without going to the single pass if you want.</a:t>
            </a:r>
          </a:p>
          <a:p>
            <a:endParaRPr lang="en-US"/>
          </a:p>
          <a:p>
            <a:r>
              <a:rPr lang="en-US"/>
              <a:t>Different reproduction steps for the same failure will yield different results. In general the test which runs the least gives the best result. On the left is what I got on the example running all of –O2. The right only ran the single pass. </a:t>
            </a:r>
          </a:p>
          <a:p>
            <a:endParaRPr lang="en-US"/>
          </a:p>
          <a:p>
            <a:r>
              <a:rPr lang="en-US"/>
              <a:t>Each one found the failure in a different function. The left ended up hiding the failure behind the </a:t>
            </a:r>
            <a:r>
              <a:rPr lang="en-US" err="1"/>
              <a:t>inliner</a:t>
            </a:r>
            <a:r>
              <a:rPr lang="en-US"/>
              <a:t>, so it came out bigger. The right has the quirk that the failure is unnecessarily in dead code. Running the single pass also reduced in about 1/3</a:t>
            </a:r>
            <a:r>
              <a:rPr lang="en-US" baseline="30000"/>
              <a:t>rd</a:t>
            </a:r>
            <a:r>
              <a:rPr lang="en-US"/>
              <a:t> of the time</a:t>
            </a:r>
          </a:p>
          <a:p>
            <a:endParaRPr lang="en-US"/>
          </a:p>
          <a:p>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a:solidFill>
                  <a:srgbClr val="000000"/>
                </a:solidFill>
                <a:effectLst/>
                <a:latin typeface="Menlo" panose="020B0609030804020204" pitchFamily="49" charset="0"/>
              </a:rPr>
              <a:t>–O2 llvm-reduce -v -o /</a:t>
            </a:r>
            <a:r>
              <a:rPr lang="en-US" err="1">
                <a:solidFill>
                  <a:srgbClr val="000000"/>
                </a:solidFill>
                <a:effectLst/>
                <a:latin typeface="Menlo" panose="020B0609030804020204" pitchFamily="49" charset="0"/>
              </a:rPr>
              <a:t>tmp</a:t>
            </a:r>
            <a:r>
              <a:rPr lang="en-US">
                <a:solidFill>
                  <a:srgbClr val="000000"/>
                </a:solidFill>
                <a:effectLst/>
                <a:latin typeface="Menlo" panose="020B0609030804020204" pitchFamily="49" charset="0"/>
              </a:rPr>
              <a:t>/reduced-with-O2-interestingness.bc    107.52s user 13.92s system 94% </a:t>
            </a:r>
            <a:r>
              <a:rPr lang="en-US" err="1">
                <a:solidFill>
                  <a:srgbClr val="000000"/>
                </a:solidFill>
                <a:effectLst/>
                <a:latin typeface="Menlo" panose="020B0609030804020204" pitchFamily="49" charset="0"/>
              </a:rPr>
              <a:t>cpu</a:t>
            </a:r>
            <a:r>
              <a:rPr lang="en-US">
                <a:solidFill>
                  <a:srgbClr val="000000"/>
                </a:solidFill>
                <a:effectLst/>
                <a:latin typeface="Menlo" panose="020B0609030804020204" pitchFamily="49" charset="0"/>
              </a:rPr>
              <a:t> 2:08.21 total</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a:solidFill>
                  <a:srgbClr val="000000"/>
                </a:solidFill>
                <a:effectLst/>
                <a:latin typeface="Menlo" panose="020B0609030804020204" pitchFamily="49" charset="0"/>
              </a:rPr>
              <a:t>One pass llvm-reduce -v -o /</a:t>
            </a:r>
            <a:r>
              <a:rPr lang="en-US" err="1">
                <a:solidFill>
                  <a:srgbClr val="000000"/>
                </a:solidFill>
                <a:effectLst/>
                <a:latin typeface="Menlo" panose="020B0609030804020204" pitchFamily="49" charset="0"/>
              </a:rPr>
              <a:t>tmp</a:t>
            </a:r>
            <a:r>
              <a:rPr lang="en-US">
                <a:solidFill>
                  <a:srgbClr val="000000"/>
                </a:solidFill>
                <a:effectLst/>
                <a:latin typeface="Menlo" panose="020B0609030804020204" pitchFamily="49" charset="0"/>
              </a:rPr>
              <a:t>/reduced-with-one-pass-</a:t>
            </a:r>
            <a:r>
              <a:rPr lang="en-US" err="1">
                <a:solidFill>
                  <a:srgbClr val="000000"/>
                </a:solidFill>
                <a:effectLst/>
                <a:latin typeface="Menlo" panose="020B0609030804020204" pitchFamily="49" charset="0"/>
              </a:rPr>
              <a:t>interestingness.ll</a:t>
            </a:r>
            <a:r>
              <a:rPr lang="en-US">
                <a:solidFill>
                  <a:srgbClr val="000000"/>
                </a:solidFill>
                <a:effectLst/>
                <a:latin typeface="Menlo" panose="020B0609030804020204" pitchFamily="49" charset="0"/>
              </a:rPr>
              <a:t>    32.97s user 4.93s system 91% </a:t>
            </a:r>
            <a:r>
              <a:rPr lang="en-US" err="1">
                <a:solidFill>
                  <a:srgbClr val="000000"/>
                </a:solidFill>
                <a:effectLst/>
                <a:latin typeface="Menlo" panose="020B0609030804020204" pitchFamily="49" charset="0"/>
              </a:rPr>
              <a:t>cpu</a:t>
            </a:r>
            <a:r>
              <a:rPr lang="en-US">
                <a:solidFill>
                  <a:srgbClr val="000000"/>
                </a:solidFill>
                <a:effectLst/>
                <a:latin typeface="Menlo" panose="020B0609030804020204" pitchFamily="49" charset="0"/>
              </a:rPr>
              <a:t> 41.444 total</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a:solidFill>
                  <a:srgbClr val="000000"/>
                </a:solidFill>
                <a:effectLst/>
                <a:latin typeface="Menlo" panose="020B0609030804020204" pitchFamily="49" charset="0"/>
              </a:rPr>
              <a:t>TODO: Compare with clang reducer</a:t>
            </a:r>
          </a:p>
          <a:p>
            <a:endParaRPr lang="en-US"/>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10775201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65A7CB-7572-79DE-616A-4417E3059BB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55C054-221C-594B-7657-18207407E1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BF2D6A7-29CF-9CCD-9273-22385B16D88C}"/>
              </a:ext>
            </a:extLst>
          </p:cNvPr>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If you don’t like that the final result was kind of strange, you can adjust the interestingness script to get a nicer result. I consider this case to be kind of a bug, we shouldn’t reduce down to a case in dead code if it wasn’t dead code to begin with. This doesn’t always apply obviously, sometimes you do have bugs when there’s dead or trivially </a:t>
            </a:r>
            <a:r>
              <a:rPr lang="en-US" dirty="0" err="1">
                <a:solidFill>
                  <a:srgbClr val="000000"/>
                </a:solidFill>
                <a:effectLst/>
                <a:latin typeface="Menlo" panose="020B0609030804020204" pitchFamily="49" charset="0"/>
              </a:rPr>
              <a:t>simplifiable</a:t>
            </a:r>
            <a:r>
              <a:rPr lang="en-US" dirty="0">
                <a:solidFill>
                  <a:srgbClr val="000000"/>
                </a:solidFill>
                <a:effectLst/>
                <a:latin typeface="Menlo" panose="020B0609030804020204" pitchFamily="49" charset="0"/>
              </a:rPr>
              <a:t> code (quite common). But if you filter these cases by running extra cleanup passes, we get this nicer result.</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This also isn’t a great workaround. </a:t>
            </a:r>
            <a:r>
              <a:rPr lang="en-US" dirty="0" err="1">
                <a:solidFill>
                  <a:srgbClr val="000000"/>
                </a:solidFill>
                <a:effectLst/>
                <a:latin typeface="Menlo" panose="020B0609030804020204" pitchFamily="49" charset="0"/>
              </a:rPr>
              <a:t>Simplifycfg</a:t>
            </a:r>
            <a:r>
              <a:rPr lang="en-US" dirty="0">
                <a:solidFill>
                  <a:srgbClr val="000000"/>
                </a:solidFill>
                <a:effectLst/>
                <a:latin typeface="Menlo" panose="020B0609030804020204" pitchFamily="49" charset="0"/>
              </a:rPr>
              <a:t> is a very heavy hammer and we do not have a standalone pass to only delete unreachable blocks (though we do have 2 utility functions to do the same).</a:t>
            </a:r>
          </a:p>
        </p:txBody>
      </p:sp>
      <p:sp>
        <p:nvSpPr>
          <p:cNvPr id="4" name="Footer Placeholder 3">
            <a:extLst>
              <a:ext uri="{FF2B5EF4-FFF2-40B4-BE49-F238E27FC236}">
                <a16:creationId xmlns:a16="http://schemas.microsoft.com/office/drawing/2014/main" id="{741F97DB-0BAE-3DB4-E09D-99F4D53CA281}"/>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B1EF7F51-F0AA-27A5-9082-9F83F2B07267}"/>
              </a:ext>
            </a:extLst>
          </p:cNvPr>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30536518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look at sample reduction scripts for some more interesting types of problems, like say a hang. This one is trickier, since there isn’t a hard failure, so you need to artificially create one. You can use the timeout command as one way to provide some threshold to trigger the failure. This is obviously an imperfect system. You may not be sure the compile is just taking a really really long time, or is truly an infinite loop. The time threshold also is going to artificially pad out the reproduction time, so this will take a lot longer to reduce.</a:t>
            </a:r>
          </a:p>
          <a:p>
            <a:endParaRPr lang="en-US" dirty="0"/>
          </a:p>
          <a:p>
            <a:r>
              <a:rPr lang="en-US" dirty="0"/>
              <a:t>Sometimes you can see why the infinite loop is happening, and insert an </a:t>
            </a:r>
            <a:r>
              <a:rPr lang="en-US" dirty="0" err="1"/>
              <a:t>llvm_unreachable</a:t>
            </a:r>
            <a:r>
              <a:rPr lang="en-US" dirty="0"/>
              <a:t> to turn it into a crash</a:t>
            </a:r>
          </a:p>
          <a:p>
            <a:endParaRPr lang="en-US" dirty="0"/>
          </a:p>
          <a:p>
            <a:r>
              <a:rPr lang="en-US" dirty="0"/>
              <a:t>With this example, it took about 30 minutes compared to 30 seconds with the simple crash.</a:t>
            </a:r>
          </a:p>
          <a:p>
            <a:endParaRPr lang="en-US" dirty="0"/>
          </a:p>
          <a:p>
            <a:r>
              <a:rPr lang="en-US" dirty="0"/>
              <a:t>We also ended up with the funny output with trivially UB call, and the failure is in unreachable block. But we can re-run with an interestingness script with some basic cleanup passes, and we end up with a more normal testcase.</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3511383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9AA1A6-4674-96BB-3AF0-178C733AF7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A0BFA1-6328-FEC5-6661-E498DC2BDE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CDF4F2-9177-5A4C-58FB-5CCAC1B3F690}"/>
              </a:ext>
            </a:extLst>
          </p:cNvPr>
          <p:cNvSpPr>
            <a:spLocks noGrp="1"/>
          </p:cNvSpPr>
          <p:nvPr>
            <p:ph type="body" idx="1"/>
          </p:nvPr>
        </p:nvSpPr>
        <p:spPr/>
        <p:txBody>
          <a:bodyPr/>
          <a:lstStyle/>
          <a:p>
            <a:r>
              <a:rPr lang="en-US"/>
              <a:t>Believe it or not, a compiler pass can have multiple bugs in it. Let’s try turning on multiple types of failures in the bug plugin, and this time let’s make the condition context sensitive. It will only crash if this happens in a function with internal linkage. If we run this on the X86ISelLowering output we extracted earlier, it happens to hit this first bug where selects with i1 results are broken.</a:t>
            </a:r>
          </a:p>
        </p:txBody>
      </p:sp>
      <p:sp>
        <p:nvSpPr>
          <p:cNvPr id="4" name="Footer Placeholder 3">
            <a:extLst>
              <a:ext uri="{FF2B5EF4-FFF2-40B4-BE49-F238E27FC236}">
                <a16:creationId xmlns:a16="http://schemas.microsoft.com/office/drawing/2014/main" id="{FD46FEF2-ECB3-DB04-5A39-3275BCED03CC}"/>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BD68108D-0E3E-BF99-CF19-E69C1894D78B}"/>
              </a:ext>
            </a:extLst>
          </p:cNvPr>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28917679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run this new reproducer through llvm-reduce. When we then double check the reduced result, surprise it’s something else. llvm-reduce acted as a </a:t>
            </a:r>
            <a:r>
              <a:rPr lang="en-US" err="1"/>
              <a:t>fuzzer</a:t>
            </a:r>
            <a:r>
              <a:rPr lang="en-US"/>
              <a:t> and found a bonus bug for us. The good citizen thing to do at this point is to fix this unrelated bug, or at least file an issue with the reproducer for later. If you need to push forward with the original failure you need to refine the interestingness script on the failure symptoms.</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6460420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a:t>So we need to go back to our reproducer script and filter on the error conditions, which you can usually do be checking whatever is printed to stderr. As I mentioned earlier the exit code expected for the interestingness script matches grep, so we can just redirect stderr and check for the error message. So don’t forget to remove the invert of the error code. We can optionally add –q to grep to avoid excess printing during the reduction process.</a:t>
            </a:r>
          </a:p>
          <a:p>
            <a:endParaRPr lang="en-US"/>
          </a:p>
          <a:p>
            <a:r>
              <a:rPr lang="en-US"/>
              <a:t>We run this through llvm-reduce, and we end up with a reproducer for the original problem as we wanted.</a:t>
            </a:r>
          </a:p>
          <a:p>
            <a:r>
              <a:rPr lang="en-US"/>
              <a:t>We can avoid depending on a system tool by using </a:t>
            </a:r>
            <a:r>
              <a:rPr lang="en-US" err="1"/>
              <a:t>FileCheck</a:t>
            </a:r>
            <a:r>
              <a:rPr lang="en-US"/>
              <a:t> as a grep replacement, which also works. You can refer to the interestingness script itself with $0 as argv0. We get an identical result</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5862693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if you are reducing a </a:t>
            </a:r>
            <a:r>
              <a:rPr lang="en-US" dirty="0" err="1"/>
              <a:t>codegen</a:t>
            </a:r>
            <a:r>
              <a:rPr lang="en-US" dirty="0"/>
              <a:t> bug stripping fast math flags will potentially increase the amount of MIR you end up with for the IR reproducer. We currently lack delta passes to add these kind of annotations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solidFill>
                  <a:srgbClr val="000000"/>
                </a:solidFill>
                <a:effectLst/>
                <a:latin typeface="Menlo" panose="020B0609030804020204" pitchFamily="49" charset="0"/>
              </a:rPr>
              <a:t>And of course you can disable reductions to work around llvm-reduce bugs.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It’s also generally not useful to run llvm-reduce repeatedly. It already repeats the reduction </a:t>
            </a:r>
            <a:r>
              <a:rPr lang="en-US" dirty="0" err="1"/>
              <a:t>pipelin</a:t>
            </a:r>
            <a:r>
              <a:rPr lang="en-US" dirty="0"/>
              <a:t> </a:t>
            </a:r>
            <a:r>
              <a:rPr lang="en-US" dirty="0">
                <a:solidFill>
                  <a:srgbClr val="000000"/>
                </a:solidFill>
                <a:effectLst/>
                <a:latin typeface="Menlo" panose="020B0609030804020204" pitchFamily="49" charset="0"/>
              </a:rPr>
              <a:t> --max-pass-iterations number of times by default, while the testcase is changing.</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solidFill>
                <a:srgbClr val="000000"/>
              </a:solidFill>
              <a:effectLst/>
              <a:latin typeface="Menlo" panose="020B0609030804020204" pitchFamily="49" charset="0"/>
            </a:endParaRP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28</a:t>
            </a:fld>
            <a:endParaRPr lang="en-US"/>
          </a:p>
        </p:txBody>
      </p:sp>
    </p:spTree>
    <p:extLst>
      <p:ext uri="{BB962C8B-B14F-4D97-AF65-F5344CB8AC3E}">
        <p14:creationId xmlns:p14="http://schemas.microsoft.com/office/powerpoint/2010/main" val="23418208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llvm-reduce allows both opt-in and opt-out of specific reductions. If you want to do something specific, you can use –delta-passes to name specific reductions to perform with a comma separated list,  in order.</a:t>
            </a:r>
          </a:p>
          <a:p>
            <a:endParaRPr lang="en-US"/>
          </a:p>
          <a:p>
            <a:r>
              <a:rPr lang="en-US"/>
              <a:t>More often it’s useful to disable a specific reduction. For example one I regularly disable is the attribute reduction, since I often know in my case it will be counterproductive. On AMDGPU there are attributes that change the register budget available for allocation, and removing that can have dramatic consequences on the </a:t>
            </a:r>
            <a:r>
              <a:rPr lang="en-US" err="1"/>
              <a:t>codegen</a:t>
            </a:r>
            <a:r>
              <a:rPr lang="en-US"/>
              <a:t> results, likely to hide backend bugs.</a:t>
            </a:r>
          </a:p>
          <a:p>
            <a:endParaRPr lang="en-US"/>
          </a:p>
          <a:p>
            <a:r>
              <a:rPr lang="en-US"/>
              <a:t>You can use this to work around bugs in llvm-reduce itself if a reduction is crashing. This includes using llvm-reduce to reduce llvm-reduce.</a:t>
            </a:r>
          </a:p>
          <a:p>
            <a:endParaRPr lang="en-US"/>
          </a:p>
          <a:p>
            <a:r>
              <a:rPr lang="en-US"/>
              <a:t>Another hazard to be aware of is by default llvm-reduce runs a handful of IR passes as a reduction technique.</a:t>
            </a:r>
          </a:p>
          <a:p>
            <a:endParaRPr lang="en-US"/>
          </a:p>
          <a:p>
            <a:r>
              <a:rPr lang="en-US"/>
              <a:t>If the crash is in one of those passes, you’ll need to disable it. You can replace the pass list or disable running any of the IR passes</a:t>
            </a:r>
          </a:p>
          <a:p>
            <a:endParaRPr lang="en-US"/>
          </a:p>
          <a:p>
            <a:endParaRPr lang="en-US"/>
          </a:p>
          <a:p>
            <a:endParaRPr lang="en-US"/>
          </a:p>
          <a:p>
            <a:endParaRPr lang="en-US"/>
          </a:p>
          <a:p>
            <a:endParaRPr lang="en-US"/>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14712611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some mechanical options, -j sets the parallelism (or =1 to disable). There are some bugs you can work around with this.</a:t>
            </a:r>
          </a:p>
          <a:p>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By default llvm-reduce tries to do everything with the original input format, text or </a:t>
            </a:r>
            <a:r>
              <a:rPr lang="en-US" dirty="0" err="1"/>
              <a:t>bitcode</a:t>
            </a:r>
            <a:r>
              <a:rPr lang="en-US" dirty="0"/>
              <a:t>. Forcing this to use </a:t>
            </a:r>
            <a:r>
              <a:rPr lang="en-US" dirty="0" err="1"/>
              <a:t>bitcode</a:t>
            </a:r>
            <a:r>
              <a:rPr lang="en-US" dirty="0"/>
              <a:t> can work around some bugs.</a:t>
            </a:r>
          </a:p>
          <a:p>
            <a:endParaRPr lang="en-US" dirty="0"/>
          </a:p>
          <a:p>
            <a:r>
              <a:rPr lang="en-US" dirty="0"/>
              <a:t>If you have a slow reproducer, -skip-verify-interesting-after-counting-chunks can avoid some extra runs of the interestingness script at the cost of losing a warning that your test is flaky.</a:t>
            </a:r>
          </a:p>
          <a:p>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a:t>--abort-on-invalid-reduction is also another useful for debugging llvm-reduce itself. </a:t>
            </a:r>
            <a:endParaRPr lang="en-US" dirty="0"/>
          </a:p>
          <a:p>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By default llvm may enable some crash dumping features which are slow, so by default llvm reduce suppresses those. Namely it sets LLVM_DISABLE_CRASH_REPORT</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and LLVM_DISABLE_SYMBOLIZATION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If you want to keep these enabled in your failing case, you can use –preserve-debug-environment. This is mostly useful when debugging llvm-reduce itself.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a:p>
            <a:endParaRPr lang="en-US" dirty="0"/>
          </a:p>
          <a:p>
            <a:endParaRPr lang="en-US" dirty="0"/>
          </a:p>
          <a:p>
            <a:endParaRPr lang="en-US" dirty="0"/>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884216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use the demo as a pass plugin with opt or clang. For opt you can run the pass standalone with options for the bugs. With clang, I couldn’t figure out how to pass in the named pass parameters in a nice way, so you can pass the options with an environment variable. I arbitrarily chose a point in the pass pipeline to insert the buggy passes</a:t>
            </a:r>
          </a:p>
          <a:p>
            <a:endParaRPr lang="en-US" dirty="0"/>
          </a:p>
          <a:p>
            <a:r>
              <a:rPr lang="en-US" dirty="0"/>
              <a:t>If you build this, it will also generate most of the example interestingness scripts I’ll show here in the build directory with the right paths set for your build</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5105344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One thing glossed over in this example was in the usage of clang at the beginning. For those who are unfamiliar, clang functions as two different programs. The standard interface is provided by what is called the clang driver, which functions only to build up a sequence of commands to perform the compilation. Clang re-executes itself with the –cc1 argument, which is the real compiler. The arguments to clang –cc1 are also not always identical to the original, and the clang driver translates them into whatever cc1 expects. And possibly other tools. </a:t>
            </a:r>
          </a:p>
          <a:p>
            <a:r>
              <a:rPr lang="en-US"/>
              <a:t>In the basic case of a native compile using –c, there’s no linking and clang does an in-process relaunch of itself, but it’s only one step. In more complex cases, you need to know what clang is doing in order to come up with an IR based reproduction command. </a:t>
            </a:r>
          </a:p>
          <a:p>
            <a:r>
              <a:rPr lang="en-US"/>
              <a:t>You can inspect what the clang driver is doing with the handy -### argument. One annoying thing is </a:t>
            </a:r>
            <a:r>
              <a:rPr lang="en-US" err="1"/>
              <a:t>zsh</a:t>
            </a:r>
            <a:r>
              <a:rPr lang="en-US"/>
              <a:t> doesn’t like this argument, so if you’re using it you need to quote it.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a:t>In more complex cases you might need to understand what your toolchain is doing to come up with your reproducer.</a:t>
            </a:r>
          </a:p>
          <a:p>
            <a:endParaRPr lang="en-US"/>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19840048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E95E3-8D1B-2DD8-2F7D-10D2311DF5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505B39-63C3-C6C4-3BB7-317AF1DA10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2A2C74-67C9-3B64-9DE1-39C230856362}"/>
              </a:ext>
            </a:extLst>
          </p:cNvPr>
          <p:cNvSpPr>
            <a:spLocks noGrp="1"/>
          </p:cNvSpPr>
          <p:nvPr>
            <p:ph type="body" idx="1"/>
          </p:nvPr>
        </p:nvSpPr>
        <p:spPr/>
        <p:txBody>
          <a:bodyPr/>
          <a:lstStyle/>
          <a:p>
            <a:r>
              <a:rPr lang="en-US" dirty="0"/>
              <a:t>The other handy flag for debugging the invocation is –save-temps, which  saves out the intermediate steps of the compilation. You might be able to just take the </a:t>
            </a:r>
            <a:r>
              <a:rPr lang="en-US" dirty="0" err="1"/>
              <a:t>bitcode</a:t>
            </a:r>
            <a:r>
              <a:rPr lang="en-US" dirty="0"/>
              <a:t> files out of this and reproduce, but not always.</a:t>
            </a:r>
          </a:p>
          <a:p>
            <a:endParaRPr lang="en-US" dirty="0"/>
          </a:p>
          <a:p>
            <a:r>
              <a:rPr lang="en-US" dirty="0"/>
              <a:t>If you’re using </a:t>
            </a:r>
            <a:r>
              <a:rPr lang="en-US" dirty="0" err="1"/>
              <a:t>lto</a:t>
            </a:r>
            <a:r>
              <a:rPr lang="en-US" dirty="0"/>
              <a:t> for example, the steps are different. Your –</a:t>
            </a:r>
            <a:r>
              <a:rPr lang="en-US" dirty="0" err="1"/>
              <a:t>mllvm</a:t>
            </a:r>
            <a:r>
              <a:rPr lang="en-US" dirty="0"/>
              <a:t> flags you passed to clang won’t make it to the backend. You need to prefix arguments to the linker with –</a:t>
            </a:r>
            <a:r>
              <a:rPr lang="en-US" dirty="0" err="1"/>
              <a:t>Wl</a:t>
            </a:r>
            <a:r>
              <a:rPr lang="en-US" dirty="0"/>
              <a:t>. </a:t>
            </a:r>
          </a:p>
          <a:p>
            <a:endParaRPr lang="en-US" dirty="0"/>
          </a:p>
          <a:p>
            <a:r>
              <a:rPr lang="en-US" dirty="0"/>
              <a:t>There are additional flags to the linker, you can use through –</a:t>
            </a:r>
            <a:r>
              <a:rPr lang="en-US" dirty="0" err="1"/>
              <a:t>Wl</a:t>
            </a:r>
            <a:r>
              <a:rPr lang="en-US" dirty="0"/>
              <a:t>,-plugin-opt which includes another level of –save-temps</a:t>
            </a:r>
          </a:p>
        </p:txBody>
      </p:sp>
      <p:sp>
        <p:nvSpPr>
          <p:cNvPr id="4" name="Footer Placeholder 3">
            <a:extLst>
              <a:ext uri="{FF2B5EF4-FFF2-40B4-BE49-F238E27FC236}">
                <a16:creationId xmlns:a16="http://schemas.microsoft.com/office/drawing/2014/main" id="{6BEF6FCD-FD50-522E-4EE1-C69DADED39FE}"/>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5983002F-82EE-D1BE-C8BE-CF07BD60BC6C}"/>
              </a:ext>
            </a:extLst>
          </p:cNvPr>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2231292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9094CF-7536-1489-724B-F79B3D9D0A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CAA62D-BB67-9228-0BF6-DBA2A1F39F2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4F9BB3-63BB-A2AA-6033-4D367B6B1F16}"/>
              </a:ext>
            </a:extLst>
          </p:cNvPr>
          <p:cNvSpPr>
            <a:spLocks noGrp="1"/>
          </p:cNvSpPr>
          <p:nvPr>
            <p:ph type="body" idx="1"/>
          </p:nvPr>
        </p:nvSpPr>
        <p:spPr/>
        <p:txBody>
          <a:bodyPr/>
          <a:lstStyle/>
          <a:p>
            <a:r>
              <a:rPr lang="en-US"/>
              <a:t>But with just save-temps, there is still some guesswork. You’ve lost information for the context of these inputs, like the extra command line arguments. </a:t>
            </a:r>
          </a:p>
          <a:p>
            <a:endParaRPr lang="en-US"/>
          </a:p>
          <a:p>
            <a:r>
              <a:rPr lang="en-US"/>
              <a:t>You can combine both -### and -save-temps, and that almost directly gives you a starting reproduction script to work with. You get this version prolog, but you pretty much have a script you can go on and pick up the intermediate step to reproduce once you hack that out. You’ll need to actually run the commands to get the intermediate output files here.</a:t>
            </a:r>
          </a:p>
          <a:p>
            <a:endParaRPr lang="en-US"/>
          </a:p>
          <a:p>
            <a:r>
              <a:rPr lang="en-US"/>
              <a:t>One hazard to be aware of is the driver commands with –save-temps are not identical to the case without it. See here when using –save-temps, the total number of commands increased, from 2 to 4. –save-temps introduce a new temporary step to preprocess the file, runs clang without any passes (just like we manually did in the first example). It then runs clang –O2 on the </a:t>
            </a:r>
            <a:r>
              <a:rPr lang="en-US" err="1"/>
              <a:t>bitcode</a:t>
            </a:r>
            <a:r>
              <a:rPr lang="en-US"/>
              <a:t> input. This is usually fine, but there can be driver bugs where this split sequence isn’t 100% identical so just beware of this implementation detail.</a:t>
            </a:r>
          </a:p>
          <a:p>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a:t>For a backend issue your failing command will be the second clang invocation, or the final </a:t>
            </a:r>
            <a:r>
              <a:rPr lang="en-US" err="1"/>
              <a:t>lld</a:t>
            </a:r>
            <a:r>
              <a:rPr lang="en-US"/>
              <a:t> run, so you can pick up the intermediate from there.</a:t>
            </a:r>
          </a:p>
          <a:p>
            <a:endParaRPr lang="en-US"/>
          </a:p>
          <a:p>
            <a:endParaRPr lang="en-US"/>
          </a:p>
        </p:txBody>
      </p:sp>
      <p:sp>
        <p:nvSpPr>
          <p:cNvPr id="4" name="Footer Placeholder 3">
            <a:extLst>
              <a:ext uri="{FF2B5EF4-FFF2-40B4-BE49-F238E27FC236}">
                <a16:creationId xmlns:a16="http://schemas.microsoft.com/office/drawing/2014/main" id="{206559F3-B90F-6FC1-F97E-6C6515224335}"/>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6AD80FBB-D7F5-E9AF-46AC-D66280A4D134}"/>
              </a:ext>
            </a:extLst>
          </p:cNvPr>
          <p:cNvSpPr>
            <a:spLocks noGrp="1"/>
          </p:cNvSpPr>
          <p:nvPr>
            <p:ph type="sldNum" sz="quarter" idx="5"/>
          </p:nvPr>
        </p:nvSpPr>
        <p:spPr/>
        <p:txBody>
          <a:bodyPr/>
          <a:lstStyle/>
          <a:p>
            <a:fld id="{B4008EB6-D09E-4580-8CD6-DDB14511944F}" type="slidenum">
              <a:rPr lang="en-US" smtClean="0"/>
              <a:pPr/>
              <a:t>33</a:t>
            </a:fld>
            <a:endParaRPr lang="en-US"/>
          </a:p>
        </p:txBody>
      </p:sp>
    </p:spTree>
    <p:extLst>
      <p:ext uri="{BB962C8B-B14F-4D97-AF65-F5344CB8AC3E}">
        <p14:creationId xmlns:p14="http://schemas.microsoft.com/office/powerpoint/2010/main" val="24586827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D4D882-86AE-3CCB-4805-9A6C4A05E5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E211C9-98B2-1D19-201B-8FE3AB5F21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F44BED-EE7D-9102-9F04-70D1183E86E9}"/>
              </a:ext>
            </a:extLst>
          </p:cNvPr>
          <p:cNvSpPr>
            <a:spLocks noGrp="1"/>
          </p:cNvSpPr>
          <p:nvPr>
            <p:ph type="body" idx="1"/>
          </p:nvPr>
        </p:nvSpPr>
        <p:spPr/>
        <p:txBody>
          <a:bodyPr/>
          <a:lstStyle/>
          <a:p>
            <a:r>
              <a:rPr lang="en-US"/>
              <a:t>Of course, I need to talk about offload languages. In offload languages, the toolchain is just more complicated so getting to your </a:t>
            </a:r>
            <a:r>
              <a:rPr lang="en-US" err="1"/>
              <a:t>bitcode</a:t>
            </a:r>
            <a:r>
              <a:rPr lang="en-US"/>
              <a:t> reproducer can be more annoying  and often the most time-consuming part of the process.</a:t>
            </a:r>
          </a:p>
          <a:p>
            <a:endParaRPr lang="en-US"/>
          </a:p>
          <a:p>
            <a:r>
              <a:rPr lang="en-US"/>
              <a:t> In offload languages the compilation is performed 2 or more times, and there are extra steps that a regular </a:t>
            </a:r>
            <a:r>
              <a:rPr lang="en-US" err="1"/>
              <a:t>c++</a:t>
            </a:r>
            <a:r>
              <a:rPr lang="en-US"/>
              <a:t> compile does not have. For example, with OpenMP, the command sequence looks something like this. Clang is first run once for each of the host and offload target, and the final clang-linker-wrapper is where most of the real work happens. This makes the process a bit more opaque.</a:t>
            </a:r>
          </a:p>
        </p:txBody>
      </p:sp>
      <p:sp>
        <p:nvSpPr>
          <p:cNvPr id="4" name="Footer Placeholder 3">
            <a:extLst>
              <a:ext uri="{FF2B5EF4-FFF2-40B4-BE49-F238E27FC236}">
                <a16:creationId xmlns:a16="http://schemas.microsoft.com/office/drawing/2014/main" id="{1D8D8E94-9270-0C6A-553E-AADCD988C039}"/>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DAD0B946-A252-9007-D28F-07863E5F13B7}"/>
              </a:ext>
            </a:extLst>
          </p:cNvPr>
          <p:cNvSpPr>
            <a:spLocks noGrp="1"/>
          </p:cNvSpPr>
          <p:nvPr>
            <p:ph type="sldNum" sz="quarter" idx="5"/>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38670873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0A9766-C663-22E2-578D-F65AE42F2B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4300AFE-034E-631F-743D-E2546C0401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B7A659-300D-3B51-4446-5E611D861B14}"/>
              </a:ext>
            </a:extLst>
          </p:cNvPr>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a:t>But we can still apply -### and –save-temps to understand what it’s doing. With the extra magic in the ordinary tooling, if we look at the -save-temps the number of commands increases from 5 to 9.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a:t>Here is a greatly trimmed for space version. There are some extras like implicitly included headers in the initial compile, and the various steps need to cross reference the temporaries from other steps.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a:t>Importantly, there are some runtime </a:t>
            </a:r>
            <a:r>
              <a:rPr lang="en-US" err="1"/>
              <a:t>bitcode</a:t>
            </a:r>
            <a:r>
              <a:rPr lang="en-US"/>
              <a:t> libraries linked into the initially compiled module, which you nearly always need to reproduce a middle or backend issue. You can see the middle end steps here, but the device </a:t>
            </a:r>
            <a:r>
              <a:rPr lang="en-US" err="1"/>
              <a:t>codegen</a:t>
            </a:r>
            <a:r>
              <a:rPr lang="en-US"/>
              <a:t> phase is still hidden.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a:t>The actual </a:t>
            </a:r>
            <a:r>
              <a:rPr lang="en-US" err="1"/>
              <a:t>codegen</a:t>
            </a:r>
            <a:r>
              <a:rPr lang="en-US"/>
              <a:t> happens in the final clang-linker-wrapper step, which has its own version of –save-temps embedded in it. To get a self-contained reproducer you need to split this into two phases, reproducing up to the clang-linker-wrapper, and then actually running the clang-linker-wrapper to get its temporaries. This is kind of annoying, it would be nicer if we had a fully self-contained reproduction command directly in the -### output.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a:t>Generally, the </a:t>
            </a:r>
            <a:r>
              <a:rPr lang="en-US" err="1"/>
              <a:t>bitcode</a:t>
            </a:r>
            <a:r>
              <a:rPr lang="en-US"/>
              <a:t> file out of clang is close enough to a self-contained example that you can reproduce most crashes, but not always. In the OpenMP case, this does not yet include additional device </a:t>
            </a:r>
            <a:r>
              <a:rPr lang="en-US" err="1"/>
              <a:t>rtl</a:t>
            </a:r>
            <a:r>
              <a:rPr lang="en-US"/>
              <a:t> </a:t>
            </a:r>
            <a:r>
              <a:rPr lang="en-US" err="1"/>
              <a:t>bitcode</a:t>
            </a:r>
            <a:r>
              <a:rPr lang="en-US"/>
              <a:t> libraries which the linker wrapper manages the link of.</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a:t>HIP is still using an older compiler driver, with different steps. The device </a:t>
            </a:r>
            <a:r>
              <a:rPr lang="en-US" err="1"/>
              <a:t>codegen</a:t>
            </a:r>
            <a:r>
              <a:rPr lang="en-US"/>
              <a:t> </a:t>
            </a:r>
            <a:r>
              <a:rPr lang="en-US" err="1"/>
              <a:t>lld</a:t>
            </a:r>
            <a:r>
              <a:rPr lang="en-US"/>
              <a:t> invocation is explicit there, but historically there has been more divergent behavior there between the result with and without –save-temps.</a:t>
            </a:r>
          </a:p>
          <a:p>
            <a:endParaRPr lang="en-US"/>
          </a:p>
          <a:p>
            <a:endParaRPr lang="en-US"/>
          </a:p>
          <a:p>
            <a:r>
              <a:rPr lang="en-US"/>
              <a:t>So overall you need to look at what your toolchain is doing to craft a standalone reproducer. Other frontends should have some kind of system for getting this type of information.</a:t>
            </a:r>
          </a:p>
        </p:txBody>
      </p:sp>
      <p:sp>
        <p:nvSpPr>
          <p:cNvPr id="4" name="Footer Placeholder 3">
            <a:extLst>
              <a:ext uri="{FF2B5EF4-FFF2-40B4-BE49-F238E27FC236}">
                <a16:creationId xmlns:a16="http://schemas.microsoft.com/office/drawing/2014/main" id="{CBF8E0C3-05DB-C1BF-AC74-310D5F9D3BC8}"/>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E50C6E95-7DAD-CBDE-47CE-0E9C9C3808F9}"/>
              </a:ext>
            </a:extLst>
          </p:cNvPr>
          <p:cNvSpPr>
            <a:spLocks noGrp="1"/>
          </p:cNvSpPr>
          <p:nvPr>
            <p:ph type="sldNum" sz="quarter" idx="5"/>
          </p:nvPr>
        </p:nvSpPr>
        <p:spPr/>
        <p:txBody>
          <a:bodyPr/>
          <a:lstStyle/>
          <a:p>
            <a:fld id="{B4008EB6-D09E-4580-8CD6-DDB14511944F}" type="slidenum">
              <a:rPr lang="en-US" smtClean="0"/>
              <a:pPr/>
              <a:t>35</a:t>
            </a:fld>
            <a:endParaRPr lang="en-US"/>
          </a:p>
        </p:txBody>
      </p:sp>
    </p:spTree>
    <p:extLst>
      <p:ext uri="{BB962C8B-B14F-4D97-AF65-F5344CB8AC3E}">
        <p14:creationId xmlns:p14="http://schemas.microsoft.com/office/powerpoint/2010/main" val="22443944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look at a case where we can’t use a single pass reproducer. Sometimes a failure depends on running multiple passes, and there’s some incorrect state management between passes.</a:t>
            </a:r>
          </a:p>
          <a:p>
            <a:endParaRPr lang="en-US" dirty="0"/>
          </a:p>
          <a:p>
            <a:r>
              <a:rPr lang="en-US" dirty="0"/>
              <a:t>Suppose we have some bad code like this, which writes to some global variable, and then a later pass reads the same global variable. Now we have a pass run dependency </a:t>
            </a:r>
          </a:p>
          <a:p>
            <a:endParaRPr lang="en-US" dirty="0"/>
          </a:p>
          <a:p>
            <a:r>
              <a:rPr lang="en-US" dirty="0"/>
              <a:t>A more common reason this kind of problem arises is from incorrect analysis pass management. Either a pass didn’t invalidate a pass it should have, or it was updated incorrectly</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36</a:t>
            </a:fld>
            <a:endParaRPr lang="en-US"/>
          </a:p>
        </p:txBody>
      </p:sp>
    </p:spTree>
    <p:extLst>
      <p:ext uri="{BB962C8B-B14F-4D97-AF65-F5344CB8AC3E}">
        <p14:creationId xmlns:p14="http://schemas.microsoft.com/office/powerpoint/2010/main" val="22947129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85F925-F797-D8D7-8C04-3AC6B3EBA2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13ED8F-1BEC-83D2-BBD0-350F14D99C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881A3E-5844-40F0-2446-825F48472B7E}"/>
              </a:ext>
            </a:extLst>
          </p:cNvPr>
          <p:cNvSpPr>
            <a:spLocks noGrp="1"/>
          </p:cNvSpPr>
          <p:nvPr>
            <p:ph type="body" idx="1"/>
          </p:nvPr>
        </p:nvSpPr>
        <p:spPr/>
        <p:txBody>
          <a:bodyPr/>
          <a:lstStyle/>
          <a:p>
            <a:r>
              <a:rPr lang="en-US" dirty="0"/>
              <a:t>There is this </a:t>
            </a:r>
            <a:r>
              <a:rPr lang="en-US" dirty="0" err="1"/>
              <a:t>reduce_pipeline</a:t>
            </a:r>
            <a:r>
              <a:rPr lang="en-US" dirty="0"/>
              <a:t> utility script which can trim this to the minimal reproducing set of passes.</a:t>
            </a:r>
          </a:p>
        </p:txBody>
      </p:sp>
      <p:sp>
        <p:nvSpPr>
          <p:cNvPr id="4" name="Footer Placeholder 3">
            <a:extLst>
              <a:ext uri="{FF2B5EF4-FFF2-40B4-BE49-F238E27FC236}">
                <a16:creationId xmlns:a16="http://schemas.microsoft.com/office/drawing/2014/main" id="{C725098D-283D-3E83-3CDF-4077D5D2E038}"/>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A92ADEEF-0D6C-B931-B387-33F4BCB0B767}"/>
              </a:ext>
            </a:extLst>
          </p:cNvPr>
          <p:cNvSpPr>
            <a:spLocks noGrp="1"/>
          </p:cNvSpPr>
          <p:nvPr>
            <p:ph type="sldNum" sz="quarter" idx="5"/>
          </p:nvPr>
        </p:nvSpPr>
        <p:spPr/>
        <p:txBody>
          <a:bodyPr/>
          <a:lstStyle/>
          <a:p>
            <a:fld id="{B4008EB6-D09E-4580-8CD6-DDB14511944F}" type="slidenum">
              <a:rPr lang="en-US" smtClean="0"/>
              <a:pPr/>
              <a:t>37</a:t>
            </a:fld>
            <a:endParaRPr lang="en-US"/>
          </a:p>
        </p:txBody>
      </p:sp>
    </p:spTree>
    <p:extLst>
      <p:ext uri="{BB962C8B-B14F-4D97-AF65-F5344CB8AC3E}">
        <p14:creationId xmlns:p14="http://schemas.microsoft.com/office/powerpoint/2010/main" val="33894676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F6FAD1-4BB5-81BB-69E4-814461F6759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17F204-D525-5FA1-C0BF-8DEBD9C506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A38366-7C11-CB28-E5B9-29E88CFEA40E}"/>
              </a:ext>
            </a:extLst>
          </p:cNvPr>
          <p:cNvSpPr>
            <a:spLocks noGrp="1"/>
          </p:cNvSpPr>
          <p:nvPr>
            <p:ph type="body" idx="1"/>
          </p:nvPr>
        </p:nvSpPr>
        <p:spPr/>
        <p:txBody>
          <a:bodyPr/>
          <a:lstStyle/>
          <a:p>
            <a:r>
              <a:rPr lang="en-US" dirty="0"/>
              <a:t>There is this </a:t>
            </a:r>
            <a:r>
              <a:rPr lang="en-US" dirty="0" err="1"/>
              <a:t>reduce_pipeline</a:t>
            </a:r>
            <a:r>
              <a:rPr lang="en-US" dirty="0"/>
              <a:t> utility script which can trim this to the minimal reproducing set of passes. It should eventually produce the minimal set of passes, plus the input to use </a:t>
            </a:r>
          </a:p>
          <a:p>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You can now take this output –passes line, add it to your opt run in the interestingness script, and use it with the minimized pass input the script also produced. </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US"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dirty="0"/>
              <a:t>It was kind of slow when I tried it, this took 45 minutes to get to the pass pipeline. So it’s a lot nicer when you can just pick out the single pass at the start. </a:t>
            </a:r>
          </a:p>
        </p:txBody>
      </p:sp>
      <p:sp>
        <p:nvSpPr>
          <p:cNvPr id="4" name="Footer Placeholder 3">
            <a:extLst>
              <a:ext uri="{FF2B5EF4-FFF2-40B4-BE49-F238E27FC236}">
                <a16:creationId xmlns:a16="http://schemas.microsoft.com/office/drawing/2014/main" id="{49ADB0F4-5381-C817-FD03-440AB006FAD4}"/>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B11191EF-2DE7-0D56-B5AA-624CAA727072}"/>
              </a:ext>
            </a:extLst>
          </p:cNvPr>
          <p:cNvSpPr>
            <a:spLocks noGrp="1"/>
          </p:cNvSpPr>
          <p:nvPr>
            <p:ph type="sldNum" sz="quarter" idx="5"/>
          </p:nvPr>
        </p:nvSpPr>
        <p:spPr/>
        <p:txBody>
          <a:bodyPr/>
          <a:lstStyle/>
          <a:p>
            <a:fld id="{B4008EB6-D09E-4580-8CD6-DDB14511944F}" type="slidenum">
              <a:rPr lang="en-US" smtClean="0"/>
              <a:pPr/>
              <a:t>38</a:t>
            </a:fld>
            <a:endParaRPr lang="en-US"/>
          </a:p>
        </p:txBody>
      </p:sp>
    </p:spTree>
    <p:extLst>
      <p:ext uri="{BB962C8B-B14F-4D97-AF65-F5344CB8AC3E}">
        <p14:creationId xmlns:p14="http://schemas.microsoft.com/office/powerpoint/2010/main" val="41490966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39</a:t>
            </a:fld>
            <a:endParaRPr lang="en-US"/>
          </a:p>
        </p:txBody>
      </p:sp>
    </p:spTree>
    <p:extLst>
      <p:ext uri="{BB962C8B-B14F-4D97-AF65-F5344CB8AC3E}">
        <p14:creationId xmlns:p14="http://schemas.microsoft.com/office/powerpoint/2010/main" val="26909734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73A980-288F-77FF-96FF-7C48684249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283233-CFE6-D651-7357-8C2B53306D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D512C7-99D0-1AB4-5738-54C8D8EDF950}"/>
              </a:ext>
            </a:extLst>
          </p:cNvPr>
          <p:cNvSpPr>
            <a:spLocks noGrp="1"/>
          </p:cNvSpPr>
          <p:nvPr>
            <p:ph type="body" idx="1"/>
          </p:nvPr>
        </p:nvSpPr>
        <p:spPr/>
        <p:txBody>
          <a:bodyPr/>
          <a:lstStyle/>
          <a:p>
            <a:r>
              <a:rPr lang="en-US" dirty="0"/>
              <a:t>The output of clang’s optimized IR fed directly to </a:t>
            </a:r>
            <a:r>
              <a:rPr lang="en-US" dirty="0" err="1"/>
              <a:t>llc</a:t>
            </a:r>
            <a:r>
              <a:rPr lang="en-US" dirty="0"/>
              <a:t> usually works. But this works quite bit less consistently than any middle end pass</a:t>
            </a:r>
          </a:p>
        </p:txBody>
      </p:sp>
      <p:sp>
        <p:nvSpPr>
          <p:cNvPr id="4" name="Footer Placeholder 3">
            <a:extLst>
              <a:ext uri="{FF2B5EF4-FFF2-40B4-BE49-F238E27FC236}">
                <a16:creationId xmlns:a16="http://schemas.microsoft.com/office/drawing/2014/main" id="{64717A34-85F9-6BC8-DF51-D91FDCEF215A}"/>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A942E3F7-188C-CB25-0726-E94A74E62210}"/>
              </a:ext>
            </a:extLst>
          </p:cNvPr>
          <p:cNvSpPr>
            <a:spLocks noGrp="1"/>
          </p:cNvSpPr>
          <p:nvPr>
            <p:ph type="sldNum" sz="quarter" idx="5"/>
          </p:nvPr>
        </p:nvSpPr>
        <p:spPr/>
        <p:txBody>
          <a:bodyPr/>
          <a:lstStyle/>
          <a:p>
            <a:fld id="{B4008EB6-D09E-4580-8CD6-DDB14511944F}" type="slidenum">
              <a:rPr lang="en-US" smtClean="0"/>
              <a:pPr/>
              <a:t>40</a:t>
            </a:fld>
            <a:endParaRPr lang="en-US"/>
          </a:p>
        </p:txBody>
      </p:sp>
    </p:spTree>
    <p:extLst>
      <p:ext uri="{BB962C8B-B14F-4D97-AF65-F5344CB8AC3E}">
        <p14:creationId xmlns:p14="http://schemas.microsoft.com/office/powerpoint/2010/main" val="787670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we’ll try inducing a crash in llvm itself. You can demo this by finding the compilation of some file and adding in the –</a:t>
            </a:r>
            <a:r>
              <a:rPr lang="en-US" dirty="0" err="1"/>
              <a:t>fpass</a:t>
            </a:r>
            <a:r>
              <a:rPr lang="en-US" dirty="0"/>
              <a:t>-plugin and the environment variable to select the bug to trigger. Here I picked X86ISelLowering.cpp, one of the largest files in the project. We see we hit the fatal error and get a backtrace.</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51158634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your interestingness script, it’s basically the same thing as using opt. Except there are some arbitrary differences.</a:t>
            </a:r>
          </a:p>
          <a:p>
            <a:endParaRPr lang="en-US"/>
          </a:p>
          <a:p>
            <a:r>
              <a:rPr lang="en-US"/>
              <a:t>To disable the output, you use the filetype argument with the special null streamer compared to –disable-output with opt. Note that sometimes the output format is relevant to reproducing, so you may need to swap this to –filetype=obj as the default is text </a:t>
            </a:r>
            <a:r>
              <a:rPr lang="en-US" err="1"/>
              <a:t>asm</a:t>
            </a:r>
            <a:r>
              <a:rPr lang="en-US"/>
              <a:t> unlike opt or clang.</a:t>
            </a:r>
          </a:p>
          <a:p>
            <a:endParaRPr lang="en-US"/>
          </a:p>
          <a:p>
            <a:endParaRPr lang="en-US"/>
          </a:p>
          <a:p>
            <a:endParaRPr lang="en-US"/>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41</a:t>
            </a:fld>
            <a:endParaRPr lang="en-US"/>
          </a:p>
        </p:txBody>
      </p:sp>
    </p:spTree>
    <p:extLst>
      <p:ext uri="{BB962C8B-B14F-4D97-AF65-F5344CB8AC3E}">
        <p14:creationId xmlns:p14="http://schemas.microsoft.com/office/powerpoint/2010/main" val="14842668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42</a:t>
            </a:fld>
            <a:endParaRPr lang="en-US"/>
          </a:p>
        </p:txBody>
      </p:sp>
    </p:spTree>
    <p:extLst>
      <p:ext uri="{BB962C8B-B14F-4D97-AF65-F5344CB8AC3E}">
        <p14:creationId xmlns:p14="http://schemas.microsoft.com/office/powerpoint/2010/main" val="19000226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3F5C95-C1C9-8CBD-13F1-CAC71AE064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FA4325-7D6A-DC3D-665C-5469D397F3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0182671-0E50-AE10-4D0D-789AE6162A7C}"/>
              </a:ext>
            </a:extLst>
          </p:cNvPr>
          <p:cNvSpPr>
            <a:spLocks noGrp="1"/>
          </p:cNvSpPr>
          <p:nvPr>
            <p:ph type="body" idx="1"/>
          </p:nvPr>
        </p:nvSpPr>
        <p:spPr/>
        <p:txBody>
          <a:bodyPr/>
          <a:lstStyle/>
          <a:p>
            <a:r>
              <a:rPr lang="en-US"/>
              <a:t>Since </a:t>
            </a:r>
            <a:r>
              <a:rPr lang="en-US" err="1"/>
              <a:t>codegen</a:t>
            </a:r>
            <a:r>
              <a:rPr lang="en-US"/>
              <a:t> is still on the legacy pass manager, the pass debugging features are different.  To see the passes that are run, you can use the –debug-pass argument. I usually use Structure.  This just prints the mixture of both IR and MIR passes that run for the target, in order.</a:t>
            </a:r>
          </a:p>
          <a:p>
            <a:endParaRPr lang="en-US"/>
          </a:p>
          <a:p>
            <a:r>
              <a:rPr lang="en-US"/>
              <a:t>Annoyingly this does not print a usable name of the pass. We don’t have the most consistent naming scheme for passes, so you need to go look at the code to figure out how to refer to it. We don’t have the handy numbered passes like you can use in the new PM in opt</a:t>
            </a:r>
          </a:p>
          <a:p>
            <a:endParaRPr lang="en-US"/>
          </a:p>
          <a:p>
            <a:r>
              <a:rPr lang="en-US"/>
              <a:t>For example, one case which plagues me is </a:t>
            </a:r>
            <a:r>
              <a:rPr lang="en-US" err="1"/>
              <a:t>PrologEpilogInserter</a:t>
            </a:r>
            <a:r>
              <a:rPr lang="en-US"/>
              <a:t>. It’s described this way, the pass class is called </a:t>
            </a:r>
            <a:r>
              <a:rPr lang="en-US" err="1"/>
              <a:t>PrologEpilogInserter</a:t>
            </a:r>
            <a:r>
              <a:rPr lang="en-US"/>
              <a:t>, but to refer to the pass you need to call it </a:t>
            </a:r>
            <a:r>
              <a:rPr lang="en-US" err="1"/>
              <a:t>prologepilog</a:t>
            </a:r>
            <a:r>
              <a:rPr lang="en-US"/>
              <a:t>. We’re not even consistently using the </a:t>
            </a:r>
            <a:r>
              <a:rPr lang="en-US" err="1"/>
              <a:t>ue</a:t>
            </a:r>
            <a:r>
              <a:rPr lang="en-US"/>
              <a:t> suffix or not. The prevailing convention is whole word kebab case. Hopefully with the move to the new pass manager, we’ll have more regularity here like in the IR.</a:t>
            </a:r>
          </a:p>
        </p:txBody>
      </p:sp>
      <p:sp>
        <p:nvSpPr>
          <p:cNvPr id="4" name="Footer Placeholder 3">
            <a:extLst>
              <a:ext uri="{FF2B5EF4-FFF2-40B4-BE49-F238E27FC236}">
                <a16:creationId xmlns:a16="http://schemas.microsoft.com/office/drawing/2014/main" id="{E7566EF8-BA2D-AE88-2A24-ED3A55A36B7A}"/>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5995FD37-04E3-49E3-7024-71F3F9835447}"/>
              </a:ext>
            </a:extLst>
          </p:cNvPr>
          <p:cNvSpPr>
            <a:spLocks noGrp="1"/>
          </p:cNvSpPr>
          <p:nvPr>
            <p:ph type="sldNum" sz="quarter" idx="5"/>
          </p:nvPr>
        </p:nvSpPr>
        <p:spPr/>
        <p:txBody>
          <a:bodyPr/>
          <a:lstStyle/>
          <a:p>
            <a:fld id="{B4008EB6-D09E-4580-8CD6-DDB14511944F}" type="slidenum">
              <a:rPr lang="en-US" smtClean="0"/>
              <a:pPr/>
              <a:t>43</a:t>
            </a:fld>
            <a:endParaRPr lang="en-US"/>
          </a:p>
        </p:txBody>
      </p:sp>
    </p:spTree>
    <p:extLst>
      <p:ext uri="{BB962C8B-B14F-4D97-AF65-F5344CB8AC3E}">
        <p14:creationId xmlns:p14="http://schemas.microsoft.com/office/powerpoint/2010/main" val="18974582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35FD00-5378-9CBE-4993-7B99DADDD8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15028F-9078-6B73-0A1F-0867FE3C9D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137068-0950-44E6-E3D0-CF62BACDCF15}"/>
              </a:ext>
            </a:extLst>
          </p:cNvPr>
          <p:cNvSpPr>
            <a:spLocks noGrp="1"/>
          </p:cNvSpPr>
          <p:nvPr>
            <p:ph type="body" idx="1"/>
          </p:nvPr>
        </p:nvSpPr>
        <p:spPr/>
        <p:txBody>
          <a:bodyPr/>
          <a:lstStyle/>
          <a:p>
            <a:r>
              <a:rPr lang="en-US" dirty="0"/>
              <a:t>If you need to reduce a problem in a MIR pass, you can do it but it’s not as nice as the IR experience.</a:t>
            </a:r>
          </a:p>
          <a:p>
            <a:endParaRPr lang="en-US" dirty="0"/>
          </a:p>
          <a:p>
            <a:r>
              <a:rPr lang="en-US" dirty="0"/>
              <a:t>MIR could use more TLC than it gets. For instance, targets need to implement support for print and parse of their </a:t>
            </a:r>
            <a:r>
              <a:rPr lang="en-US" dirty="0" err="1"/>
              <a:t>MachineFunctionInfo</a:t>
            </a:r>
            <a:r>
              <a:rPr lang="en-US" dirty="0"/>
              <a:t>, but most targets do not have complete support. There are additional MIR fields which are missing serialization, and we should work towards perfectly serializable MIR but we’re not there today. We also do not have a way to represent the </a:t>
            </a:r>
            <a:r>
              <a:rPr lang="en-US" dirty="0" err="1"/>
              <a:t>uselistorder</a:t>
            </a:r>
            <a:r>
              <a:rPr lang="en-US" dirty="0"/>
              <a:t> of the register like the IR does.</a:t>
            </a:r>
          </a:p>
          <a:p>
            <a:endParaRPr lang="en-US" dirty="0"/>
          </a:p>
          <a:p>
            <a:endParaRPr lang="en-US" dirty="0"/>
          </a:p>
          <a:p>
            <a:r>
              <a:rPr lang="en-US" dirty="0"/>
              <a:t>To sanity check whether your issue will even reproduce, you can try stopping the compilation immediately after instruction selection and resuming to run the whole pipeline to the end. Hopefully it will reproduce. You can shift your stop and resume point until you get to the smallest pass pipeline you can.</a:t>
            </a:r>
          </a:p>
          <a:p>
            <a:endParaRPr lang="en-US" dirty="0"/>
          </a:p>
          <a:p>
            <a:endParaRPr lang="en-US" dirty="0"/>
          </a:p>
          <a:p>
            <a:r>
              <a:rPr lang="en-US" dirty="0"/>
              <a:t>I have the most trouble with anything that uses </a:t>
            </a:r>
            <a:r>
              <a:rPr lang="en-US" dirty="0" err="1"/>
              <a:t>LiveIntervals</a:t>
            </a:r>
            <a:r>
              <a:rPr lang="en-US" dirty="0"/>
              <a:t>, so anything in the register allocation pipeline. Here are a few sample points to start and resume from I find useful.</a:t>
            </a:r>
          </a:p>
          <a:p>
            <a:endParaRPr lang="en-US" dirty="0"/>
          </a:p>
          <a:p>
            <a:endParaRPr lang="en-US" dirty="0"/>
          </a:p>
          <a:p>
            <a:r>
              <a:rPr lang="en-US" dirty="0"/>
              <a:t>If you really need to, you can go straight to the MIR before the failing pass from clang</a:t>
            </a:r>
          </a:p>
        </p:txBody>
      </p:sp>
      <p:sp>
        <p:nvSpPr>
          <p:cNvPr id="4" name="Footer Placeholder 3">
            <a:extLst>
              <a:ext uri="{FF2B5EF4-FFF2-40B4-BE49-F238E27FC236}">
                <a16:creationId xmlns:a16="http://schemas.microsoft.com/office/drawing/2014/main" id="{D6F42681-7F57-B25F-7EB1-C310391AE062}"/>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1E39C981-B3C9-B1E3-107B-B3F4588B6883}"/>
              </a:ext>
            </a:extLst>
          </p:cNvPr>
          <p:cNvSpPr>
            <a:spLocks noGrp="1"/>
          </p:cNvSpPr>
          <p:nvPr>
            <p:ph type="sldNum" sz="quarter" idx="5"/>
          </p:nvPr>
        </p:nvSpPr>
        <p:spPr/>
        <p:txBody>
          <a:bodyPr/>
          <a:lstStyle/>
          <a:p>
            <a:fld id="{B4008EB6-D09E-4580-8CD6-DDB14511944F}" type="slidenum">
              <a:rPr lang="en-US" smtClean="0"/>
              <a:pPr/>
              <a:t>44</a:t>
            </a:fld>
            <a:endParaRPr lang="en-US"/>
          </a:p>
        </p:txBody>
      </p:sp>
    </p:spTree>
    <p:extLst>
      <p:ext uri="{BB962C8B-B14F-4D97-AF65-F5344CB8AC3E}">
        <p14:creationId xmlns:p14="http://schemas.microsoft.com/office/powerpoint/2010/main" val="30899863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1E64D-AD28-986B-98DB-58B379F2C7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940C2A-64F4-0AF9-8261-01AC3B3C80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13D66E-9420-FE1E-B86D-80AD32413CD2}"/>
              </a:ext>
            </a:extLst>
          </p:cNvPr>
          <p:cNvSpPr>
            <a:spLocks noGrp="1"/>
          </p:cNvSpPr>
          <p:nvPr>
            <p:ph type="body" idx="1"/>
          </p:nvPr>
        </p:nvSpPr>
        <p:spPr/>
        <p:txBody>
          <a:bodyPr/>
          <a:lstStyle/>
          <a:p>
            <a:r>
              <a:rPr lang="en-US" dirty="0"/>
              <a:t>Here are just some more sample MIR interestingness scripts. With MIR passes, it’s essentially the same as opt, except the arguments are slightly different</a:t>
            </a:r>
          </a:p>
        </p:txBody>
      </p:sp>
      <p:sp>
        <p:nvSpPr>
          <p:cNvPr id="4" name="Footer Placeholder 3">
            <a:extLst>
              <a:ext uri="{FF2B5EF4-FFF2-40B4-BE49-F238E27FC236}">
                <a16:creationId xmlns:a16="http://schemas.microsoft.com/office/drawing/2014/main" id="{0C87043D-FBAE-DB31-609D-B4C503420C4A}"/>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0016A055-AF6A-D17D-15C6-2680F4F052C2}"/>
              </a:ext>
            </a:extLst>
          </p:cNvPr>
          <p:cNvSpPr>
            <a:spLocks noGrp="1"/>
          </p:cNvSpPr>
          <p:nvPr>
            <p:ph type="sldNum" sz="quarter" idx="5"/>
          </p:nvPr>
        </p:nvSpPr>
        <p:spPr/>
        <p:txBody>
          <a:bodyPr/>
          <a:lstStyle/>
          <a:p>
            <a:fld id="{B4008EB6-D09E-4580-8CD6-DDB14511944F}" type="slidenum">
              <a:rPr lang="en-US" smtClean="0"/>
              <a:pPr/>
              <a:t>45</a:t>
            </a:fld>
            <a:endParaRPr lang="en-US"/>
          </a:p>
        </p:txBody>
      </p:sp>
    </p:spTree>
    <p:extLst>
      <p:ext uri="{BB962C8B-B14F-4D97-AF65-F5344CB8AC3E}">
        <p14:creationId xmlns:p14="http://schemas.microsoft.com/office/powerpoint/2010/main" val="69377282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is this lint utility pass which can report on obvious undefined behavior, although this pass seems forgotten and misses quite a lot.</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46</a:t>
            </a:fld>
            <a:endParaRPr lang="en-US"/>
          </a:p>
        </p:txBody>
      </p:sp>
    </p:spTree>
    <p:extLst>
      <p:ext uri="{BB962C8B-B14F-4D97-AF65-F5344CB8AC3E}">
        <p14:creationId xmlns:p14="http://schemas.microsoft.com/office/powerpoint/2010/main" val="309022888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simple example that will just </a:t>
            </a:r>
            <a:r>
              <a:rPr lang="en-US" dirty="0" err="1"/>
              <a:t>miscompile</a:t>
            </a:r>
            <a:r>
              <a:rPr lang="en-US" dirty="0"/>
              <a:t> a single compare and change the exit value of the program.</a:t>
            </a:r>
          </a:p>
          <a:p>
            <a:endParaRPr lang="en-US" dirty="0"/>
          </a:p>
          <a:p>
            <a:r>
              <a:rPr lang="en-US" dirty="0"/>
              <a:t>The compare to 2 will now have an off by one error. We see an exit of 1 here, but 2 is not less than 2 and this should have exited 0.</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48</a:t>
            </a:fld>
            <a:endParaRPr lang="en-US"/>
          </a:p>
        </p:txBody>
      </p:sp>
    </p:spTree>
    <p:extLst>
      <p:ext uri="{BB962C8B-B14F-4D97-AF65-F5344CB8AC3E}">
        <p14:creationId xmlns:p14="http://schemas.microsoft.com/office/powerpoint/2010/main" val="16430319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set a limit of -1, we see all the optional pass numbers as they run.</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49</a:t>
            </a:fld>
            <a:endParaRPr lang="en-US"/>
          </a:p>
        </p:txBody>
      </p:sp>
    </p:spTree>
    <p:extLst>
      <p:ext uri="{BB962C8B-B14F-4D97-AF65-F5344CB8AC3E}">
        <p14:creationId xmlns:p14="http://schemas.microsoft.com/office/powerpoint/2010/main" val="415544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889E88-99A5-F6E1-3131-358E3C87E1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BD859C8-C1AD-7872-911C-7E01A85EFE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12F6CD-17E5-9B2D-54C8-1A2FBD81E6C0}"/>
              </a:ext>
            </a:extLst>
          </p:cNvPr>
          <p:cNvSpPr>
            <a:spLocks noGrp="1"/>
          </p:cNvSpPr>
          <p:nvPr>
            <p:ph type="body" idx="1"/>
          </p:nvPr>
        </p:nvSpPr>
        <p:spPr/>
        <p:txBody>
          <a:bodyPr/>
          <a:lstStyle/>
          <a:p>
            <a:r>
              <a:rPr lang="en-US" dirty="0"/>
              <a:t>If we set the limit to 0, we see the failure disappears so there’s a chance we can find a responsible optimization.</a:t>
            </a:r>
          </a:p>
          <a:p>
            <a:endParaRPr lang="en-US" dirty="0"/>
          </a:p>
          <a:p>
            <a:r>
              <a:rPr lang="en-US" dirty="0"/>
              <a:t>We can run this repeatedly, shifting the number up and down and see if it can pinpoint the pass where the failure starts. This case is isolated in one pass, and we found the failure reproduces only after </a:t>
            </a:r>
            <a:r>
              <a:rPr lang="en-US" dirty="0" err="1"/>
              <a:t>BuggyPass</a:t>
            </a:r>
            <a:r>
              <a:rPr lang="en-US" dirty="0"/>
              <a:t> is run, so we found it.</a:t>
            </a:r>
          </a:p>
          <a:p>
            <a:endParaRPr lang="en-US" dirty="0"/>
          </a:p>
          <a:p>
            <a:r>
              <a:rPr lang="en-US" dirty="0"/>
              <a:t>The bug is in the pass in this example, but this is not definitive proof the bug is in the pass. Half the time I’ve used this successfully; the bug was in some downstream pass that happens to break on the introduced pattern. This at least gets you a smaller diff between a pass/fail case to look at.</a:t>
            </a:r>
          </a:p>
        </p:txBody>
      </p:sp>
      <p:sp>
        <p:nvSpPr>
          <p:cNvPr id="4" name="Footer Placeholder 3">
            <a:extLst>
              <a:ext uri="{FF2B5EF4-FFF2-40B4-BE49-F238E27FC236}">
                <a16:creationId xmlns:a16="http://schemas.microsoft.com/office/drawing/2014/main" id="{7A350442-A9DA-8BA2-FFB2-FFAB5663A367}"/>
              </a:ext>
            </a:extLst>
          </p:cNvPr>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a:extLst>
              <a:ext uri="{FF2B5EF4-FFF2-40B4-BE49-F238E27FC236}">
                <a16:creationId xmlns:a16="http://schemas.microsoft.com/office/drawing/2014/main" id="{ECEB92B3-DD72-8DD3-AD7A-245239CE5E6D}"/>
              </a:ext>
            </a:extLst>
          </p:cNvPr>
          <p:cNvSpPr>
            <a:spLocks noGrp="1"/>
          </p:cNvSpPr>
          <p:nvPr>
            <p:ph type="sldNum" sz="quarter" idx="5"/>
          </p:nvPr>
        </p:nvSpPr>
        <p:spPr/>
        <p:txBody>
          <a:bodyPr/>
          <a:lstStyle/>
          <a:p>
            <a:fld id="{B4008EB6-D09E-4580-8CD6-DDB14511944F}" type="slidenum">
              <a:rPr lang="en-US" smtClean="0"/>
              <a:pPr/>
              <a:t>50</a:t>
            </a:fld>
            <a:endParaRPr lang="en-US"/>
          </a:p>
        </p:txBody>
      </p:sp>
    </p:spTree>
    <p:extLst>
      <p:ext uri="{BB962C8B-B14F-4D97-AF65-F5344CB8AC3E}">
        <p14:creationId xmlns:p14="http://schemas.microsoft.com/office/powerpoint/2010/main" val="17041631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really, really slow compiles you can get a jumpstart on the process by extracting the function you know is relevant</a:t>
            </a:r>
          </a:p>
          <a:p>
            <a:endParaRPr lang="en-US" dirty="0"/>
          </a:p>
          <a:p>
            <a:r>
              <a:rPr lang="en-US" dirty="0"/>
              <a:t>llvm-extract is also useful in conjunction with llvm-diff in interestingness scripts. You can sometimes help pinpoint a minimal example of something a pass is doing.  </a:t>
            </a:r>
          </a:p>
          <a:p>
            <a:endParaRPr lang="en-US" dirty="0"/>
          </a:p>
          <a:p>
            <a:r>
              <a:rPr lang="en-US" dirty="0"/>
              <a:t>We also have this utility normalize pass to assist with diff shrinking. You can compose all of these pieces, so you might be able to identify an interesting content change by running normalize plus llvm-diff.</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51</a:t>
            </a:fld>
            <a:endParaRPr lang="en-US"/>
          </a:p>
        </p:txBody>
      </p:sp>
    </p:spTree>
    <p:extLst>
      <p:ext uri="{BB962C8B-B14F-4D97-AF65-F5344CB8AC3E}">
        <p14:creationId xmlns:p14="http://schemas.microsoft.com/office/powerpoint/2010/main" val="2737465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Clang will go ahead and provide a preprocessed input and reproducer script, which is useful for bug reports. On the receiving end of these reports, it’s usually enough to reproduce with some light massaging of the script. Removing system dependent paths and so forth. If you don’t want to reduce a bug yourself, this is usually a reasonable starting point. In this artificial example, the testcase is not hermetic due to the pass plugin. For the purposes of this example, we do not want to use this. We want to get to a reproducer on </a:t>
            </a:r>
            <a:r>
              <a:rPr lang="en-US" dirty="0" err="1"/>
              <a:t>bitcode</a:t>
            </a:r>
            <a:r>
              <a:rPr lang="en-US" dirty="0"/>
              <a:t>.</a:t>
            </a:r>
          </a:p>
          <a:p>
            <a:endParaRPr lang="en-US" dirty="0"/>
          </a:p>
          <a:p>
            <a:r>
              <a:rPr lang="en-US" dirty="0"/>
              <a:t>This would be where you want to start if you are reducing a frontend issue, and can use a C reduction tool (for example, </a:t>
            </a:r>
            <a:r>
              <a:rPr lang="en-US" dirty="0" err="1"/>
              <a:t>cvise</a:t>
            </a:r>
            <a:r>
              <a:rPr lang="en-US" dirty="0"/>
              <a:t>). I’m not going to cover that in this talk.</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378445610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After you’ve produced a reduced testcase, you’ll want to commit it along with the patch for your fix. The raw reduced results can usually use some cleanups </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52</a:t>
            </a:fld>
            <a:endParaRPr lang="en-US"/>
          </a:p>
        </p:txBody>
      </p:sp>
    </p:spTree>
    <p:extLst>
      <p:ext uri="{BB962C8B-B14F-4D97-AF65-F5344CB8AC3E}">
        <p14:creationId xmlns:p14="http://schemas.microsoft.com/office/powerpoint/2010/main" val="62903904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work around this bug by using </a:t>
            </a:r>
            <a:r>
              <a:rPr lang="en-US" dirty="0" err="1"/>
              <a:t>bitcode</a:t>
            </a:r>
            <a:r>
              <a:rPr lang="en-US" dirty="0"/>
              <a:t> as your input / output format, instead of text IR. There’s an inconsistency in behavior in the </a:t>
            </a:r>
            <a:r>
              <a:rPr lang="en-US" dirty="0" err="1"/>
              <a:t>bitcode</a:t>
            </a:r>
            <a:r>
              <a:rPr lang="en-US" dirty="0"/>
              <a:t> reader and </a:t>
            </a:r>
            <a:r>
              <a:rPr lang="en-US" dirty="0" err="1"/>
              <a:t>asm</a:t>
            </a:r>
            <a:r>
              <a:rPr lang="en-US"/>
              <a:t> parser</a:t>
            </a:r>
            <a:endParaRPr lang="en-US" dirty="0"/>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54</a:t>
            </a:fld>
            <a:endParaRPr lang="en-US"/>
          </a:p>
        </p:txBody>
      </p:sp>
    </p:spTree>
    <p:extLst>
      <p:ext uri="{BB962C8B-B14F-4D97-AF65-F5344CB8AC3E}">
        <p14:creationId xmlns:p14="http://schemas.microsoft.com/office/powerpoint/2010/main" val="358951842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of course reduce llvm-reduce bugs with llvm-reduce. Here I reduced the bug we saw in </a:t>
            </a:r>
            <a:r>
              <a:rPr lang="en-US"/>
              <a:t>the earlslides </a:t>
            </a:r>
            <a:r>
              <a:rPr lang="en-US" dirty="0"/>
              <a:t>where we had dead code in the final reproducer. We need to create a meta reduction interestingness script that runs our original interestingness test and then checks that there’s no unreachable code in the output.</a:t>
            </a:r>
          </a:p>
          <a:p>
            <a:endParaRPr lang="en-US" dirty="0"/>
          </a:p>
          <a:p>
            <a:r>
              <a:rPr lang="en-US" dirty="0"/>
              <a:t> Sometimes we have to add some annoying filters in more complex cases like this, for example I had to avoid the special case of all functions getting removed from the module. And this is of course relying on a comment that the </a:t>
            </a:r>
            <a:r>
              <a:rPr lang="en-US" dirty="0" err="1"/>
              <a:t>asm</a:t>
            </a:r>
            <a:r>
              <a:rPr lang="en-US" dirty="0"/>
              <a:t> printer happens to emit when there is an unreachable block.</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55</a:t>
            </a:fld>
            <a:endParaRPr lang="en-US"/>
          </a:p>
        </p:txBody>
      </p:sp>
    </p:spTree>
    <p:extLst>
      <p:ext uri="{BB962C8B-B14F-4D97-AF65-F5344CB8AC3E}">
        <p14:creationId xmlns:p14="http://schemas.microsoft.com/office/powerpoint/2010/main" val="382517798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Doing this meta reduce is a more complex condition than our original problem, and this one took 25 minutes to reduce. But it produced this comprehensible example, and we just need to replace the</a:t>
            </a:r>
          </a:p>
          <a:p>
            <a:r>
              <a:rPr lang="en-US" dirty="0"/>
              <a:t>Interestingness check with </a:t>
            </a:r>
            <a:r>
              <a:rPr lang="en-US" dirty="0" err="1"/>
              <a:t>FileCheck</a:t>
            </a:r>
            <a:r>
              <a:rPr lang="en-US" dirty="0"/>
              <a:t> on the content for the test.</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56</a:t>
            </a:fld>
            <a:endParaRPr lang="en-US"/>
          </a:p>
        </p:txBody>
      </p:sp>
    </p:spTree>
    <p:extLst>
      <p:ext uri="{BB962C8B-B14F-4D97-AF65-F5344CB8AC3E}">
        <p14:creationId xmlns:p14="http://schemas.microsoft.com/office/powerpoint/2010/main" val="5773166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57</a:t>
            </a:fld>
            <a:endParaRPr lang="en-US"/>
          </a:p>
        </p:txBody>
      </p:sp>
    </p:spTree>
    <p:extLst>
      <p:ext uri="{BB962C8B-B14F-4D97-AF65-F5344CB8AC3E}">
        <p14:creationId xmlns:p14="http://schemas.microsoft.com/office/powerpoint/2010/main" val="1990854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10106120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llvm was built with LLVM_ENABLE_BACKTRACES enabled, you should get something like this which just directly tells you which pass failed. That’s enough information, most but not all the time to go straight to reproducing with opt.</a:t>
            </a:r>
          </a:p>
          <a:p>
            <a:endParaRPr lang="en-US" dirty="0"/>
          </a:p>
          <a:p>
            <a:r>
              <a:rPr lang="en-US" dirty="0"/>
              <a:t>I always use </a:t>
            </a:r>
            <a:r>
              <a:rPr lang="en-US" dirty="0" err="1"/>
              <a:t>RelWIthDebInfo</a:t>
            </a:r>
            <a:r>
              <a:rPr lang="en-US" dirty="0"/>
              <a:t> builds. Full debug builds are impractically slow for any real sized program</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20642608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recommend going straight for reducing the LLVM IR directly, without reducing your original source code. I never do.</a:t>
            </a:r>
          </a:p>
          <a:p>
            <a:endParaRPr lang="en-US" dirty="0"/>
          </a:p>
          <a:p>
            <a:r>
              <a:rPr lang="en-US" dirty="0"/>
              <a:t>In general, middle end crashes easily reproduce in isolation. Most of the compilation details don’t matter, until they do. This is one of the benefits of a modular compiler IR. Things can be not so happy in the later parts of the backend, where that starts to break down.</a:t>
            </a:r>
          </a:p>
          <a:p>
            <a:endParaRPr lang="en-US" dirty="0"/>
          </a:p>
          <a:p>
            <a:r>
              <a:rPr lang="en-US" dirty="0"/>
              <a:t>Once we can get a single IR to IR command, the process is easy.</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670297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obtain the original IR clang produced, you need to add two flags. First add –emit-llvm to change the output from the default object or assembly.</a:t>
            </a:r>
          </a:p>
          <a:p>
            <a:endParaRPr lang="en-US" dirty="0"/>
          </a:p>
          <a:p>
            <a:r>
              <a:rPr lang="en-US" dirty="0"/>
              <a:t>Plus, to stop anything else from running you need –disable-llvm-passes, prefixed with –</a:t>
            </a:r>
            <a:r>
              <a:rPr lang="en-US" dirty="0" err="1"/>
              <a:t>Xclang</a:t>
            </a:r>
            <a:r>
              <a:rPr lang="en-US" dirty="0"/>
              <a:t>.</a:t>
            </a:r>
          </a:p>
          <a:p>
            <a:endParaRPr lang="en-US" dirty="0"/>
          </a:p>
          <a:p>
            <a:r>
              <a:rPr lang="en-US" dirty="0"/>
              <a:t>Only add this to your clang command line. Don’t think to change the –O flag you’re using, these are orthogonal settings.</a:t>
            </a:r>
          </a:p>
          <a:p>
            <a:r>
              <a:rPr lang="en-US" dirty="0"/>
              <a:t>The IR produced at –O0 or above is different, and –O0 also does not mean run 0 passes</a:t>
            </a:r>
          </a:p>
          <a:p>
            <a:endParaRPr lang="en-US" dirty="0"/>
          </a:p>
          <a:p>
            <a:r>
              <a:rPr lang="en-US" dirty="0"/>
              <a:t>Change the –o flag to redirect the output to some file to work with.</a:t>
            </a:r>
          </a:p>
          <a:p>
            <a:endParaRPr lang="en-US" dirty="0"/>
          </a:p>
          <a:p>
            <a:r>
              <a:rPr lang="en-US" dirty="0"/>
              <a:t>Now with some </a:t>
            </a:r>
            <a:r>
              <a:rPr lang="en-US" dirty="0" err="1"/>
              <a:t>bitcode</a:t>
            </a:r>
            <a:r>
              <a:rPr lang="en-US" dirty="0"/>
              <a:t>, you’re ready to use opt </a:t>
            </a:r>
          </a:p>
        </p:txBody>
      </p:sp>
      <p:sp>
        <p:nvSpPr>
          <p:cNvPr id="4" name="Footer Placeholder 3"/>
          <p:cNvSpPr>
            <a:spLocks noGrp="1"/>
          </p:cNvSpPr>
          <p:nvPr>
            <p:ph type="ftr" sz="quarter" idx="4"/>
          </p:nvPr>
        </p:nvSpPr>
        <p:spPr/>
        <p:txBody>
          <a:bodyPr/>
          <a:lstStyle/>
          <a:p>
            <a:pPr defTabSz="914099" eaLnBrk="0" hangingPunct="0"/>
            <a:r>
              <a:rPr lang="en-US">
                <a:ea typeface="Segoe UI" pitchFamily="34" charset="0"/>
              </a:rPr>
              <a:t>© Advanced Micro Devices, Inc. All rights reserved. Confidential – Not for distribution.</a:t>
            </a:r>
          </a:p>
        </p:txBody>
      </p:sp>
      <p:sp>
        <p:nvSpPr>
          <p:cNvPr id="5" name="Slide Number Placeholder 4"/>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37035996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No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350259" y="1621536"/>
            <a:ext cx="6244333" cy="1941576"/>
          </a:xfrm>
          <a:noFill/>
        </p:spPr>
        <p:txBody>
          <a:bodyPr wrap="square" lIns="0" tIns="0" rIns="0" bIns="0" anchor="ctr" anchorCtr="0">
            <a:noAutofit/>
          </a:bodyPr>
          <a:lstStyle>
            <a:lvl1pPr>
              <a:defRPr sz="4000" spc="-50" baseline="0">
                <a:solidFill>
                  <a:schemeClr val="tx1"/>
                </a:solidFill>
                <a:latin typeface="+mj-lt"/>
                <a:cs typeface="Segoe UI" panose="020B0502040204020203" pitchFamily="34" charset="0"/>
              </a:defRPr>
            </a:lvl1pPr>
          </a:lstStyle>
          <a:p>
            <a:r>
              <a:rPr lang="en-US" dirty="0"/>
              <a:t>Event Name or Presentation Title</a:t>
            </a:r>
          </a:p>
        </p:txBody>
      </p:sp>
      <p:sp>
        <p:nvSpPr>
          <p:cNvPr id="5" name="Text Placeholder 4">
            <a:extLst>
              <a:ext uri="{FF2B5EF4-FFF2-40B4-BE49-F238E27FC236}">
                <a16:creationId xmlns:a16="http://schemas.microsoft.com/office/drawing/2014/main" id="{063C8DF7-52E5-4ABA-86DD-8FD6C136A4A3}"/>
              </a:ext>
            </a:extLst>
          </p:cNvPr>
          <p:cNvSpPr>
            <a:spLocks noGrp="1"/>
          </p:cNvSpPr>
          <p:nvPr>
            <p:ph type="body" sz="quarter" idx="12" hasCustomPrompt="1"/>
          </p:nvPr>
        </p:nvSpPr>
        <p:spPr>
          <a:xfrm>
            <a:off x="5350260" y="3875650"/>
            <a:ext cx="6244332" cy="276999"/>
          </a:xfrm>
          <a:noFill/>
        </p:spPr>
        <p:txBody>
          <a:bodyPr wrap="square" lIns="0" tIns="0" rIns="0" bIns="0">
            <a:spAutoFit/>
          </a:bodyPr>
          <a:lstStyle>
            <a:lvl1pPr marL="0" indent="0">
              <a:spcBef>
                <a:spcPts val="0"/>
              </a:spcBef>
              <a:buNone/>
              <a:defRPr sz="1800" b="1"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3" name="Picture 2" descr="A picture containing text, clipart&#10;&#10;Description automatically generated">
            <a:extLst>
              <a:ext uri="{FF2B5EF4-FFF2-40B4-BE49-F238E27FC236}">
                <a16:creationId xmlns:a16="http://schemas.microsoft.com/office/drawing/2014/main" id="{52D4C3E2-3CE7-EA80-DFF0-91F7D4F06C03}"/>
              </a:ext>
            </a:extLst>
          </p:cNvPr>
          <p:cNvPicPr>
            <a:picLocks noChangeAspect="1"/>
          </p:cNvPicPr>
          <p:nvPr userDrawn="1"/>
        </p:nvPicPr>
        <p:blipFill>
          <a:blip r:embed="rId3"/>
          <a:stretch>
            <a:fillRect/>
          </a:stretch>
        </p:blipFill>
        <p:spPr>
          <a:xfrm>
            <a:off x="9386888" y="5771788"/>
            <a:ext cx="2359024" cy="671874"/>
          </a:xfrm>
          <a:prstGeom prst="rect">
            <a:avLst/>
          </a:prstGeom>
        </p:spPr>
      </p:pic>
    </p:spTree>
    <p:extLst>
      <p:ext uri="{BB962C8B-B14F-4D97-AF65-F5344CB8AC3E}">
        <p14:creationId xmlns:p14="http://schemas.microsoft.com/office/powerpoint/2010/main" val="2499952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xmlns:a14="http://schemas.microsoft.com/office/drawing/2010/main" xmlns:p15="http://schemas.microsoft.com/office/powerpoint/2012/main">
      <p:transition spd="med">
        <p:fade/>
      </p:transition>
    </mc:Fallback>
  </mc:AlternateContent>
  <p:hf hdr="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D20C4-3302-EB45-B6C3-8D7D3B54A5DD}"/>
              </a:ext>
            </a:extLst>
          </p:cNvPr>
          <p:cNvSpPr>
            <a:spLocks noGrp="1"/>
          </p:cNvSpPr>
          <p:nvPr>
            <p:ph type="title"/>
          </p:nvPr>
        </p:nvSpPr>
        <p:spPr/>
        <p:txBody>
          <a:bodyPr/>
          <a:lstStyle/>
          <a:p>
            <a:r>
              <a:rPr lang="en-US"/>
              <a:t>Click to edit Master title style</a:t>
            </a:r>
            <a:endParaRPr lang="en-US" dirty="0"/>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1060B0B7-8257-AF44-8E50-C5EF88BB3828}"/>
              </a:ext>
            </a:extLst>
          </p:cNvPr>
          <p:cNvSpPr>
            <a:spLocks noGrp="1"/>
          </p:cNvSpPr>
          <p:nvPr>
            <p:ph type="pic" sz="quarter" idx="11" hasCustomPrompt="1"/>
          </p:nvPr>
        </p:nvSpPr>
        <p:spPr bwMode="gray">
          <a:xfrm>
            <a:off x="588263"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4CAA7D2A-D3F3-C443-BEAB-AE463EB6977E}"/>
              </a:ext>
            </a:extLst>
          </p:cNvPr>
          <p:cNvSpPr>
            <a:spLocks noGrp="1"/>
          </p:cNvSpPr>
          <p:nvPr>
            <p:ph type="pic" sz="quarter" idx="12" hasCustomPrompt="1"/>
          </p:nvPr>
        </p:nvSpPr>
        <p:spPr bwMode="gray">
          <a:xfrm>
            <a:off x="1599747"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5606696E-F9FD-7A41-B239-56C925CA5E14}"/>
              </a:ext>
            </a:extLst>
          </p:cNvPr>
          <p:cNvSpPr>
            <a:spLocks noGrp="1"/>
          </p:cNvSpPr>
          <p:nvPr>
            <p:ph type="pic" sz="quarter" idx="13" hasCustomPrompt="1"/>
          </p:nvPr>
        </p:nvSpPr>
        <p:spPr bwMode="gray">
          <a:xfrm>
            <a:off x="2611231"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267BFD11-A5C7-534B-95DE-708BA59C3464}"/>
              </a:ext>
            </a:extLst>
          </p:cNvPr>
          <p:cNvSpPr>
            <a:spLocks noGrp="1"/>
          </p:cNvSpPr>
          <p:nvPr>
            <p:ph type="pic" sz="quarter" idx="14" hasCustomPrompt="1"/>
          </p:nvPr>
        </p:nvSpPr>
        <p:spPr bwMode="gray">
          <a:xfrm>
            <a:off x="3622715"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4A2493A-DA9A-774E-B698-381E87F30236}"/>
              </a:ext>
            </a:extLst>
          </p:cNvPr>
          <p:cNvSpPr>
            <a:spLocks noGrp="1"/>
          </p:cNvSpPr>
          <p:nvPr>
            <p:ph type="pic" sz="quarter" idx="15" hasCustomPrompt="1"/>
          </p:nvPr>
        </p:nvSpPr>
        <p:spPr bwMode="gray">
          <a:xfrm>
            <a:off x="4634199"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29F155F2-1A5E-D049-B799-7F265508271D}"/>
              </a:ext>
            </a:extLst>
          </p:cNvPr>
          <p:cNvSpPr>
            <a:spLocks noGrp="1"/>
          </p:cNvSpPr>
          <p:nvPr>
            <p:ph type="pic" sz="quarter" idx="16" hasCustomPrompt="1"/>
          </p:nvPr>
        </p:nvSpPr>
        <p:spPr bwMode="gray">
          <a:xfrm>
            <a:off x="5645683"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39D300ED-46DE-8D44-B42F-D72A4BD1D05B}"/>
              </a:ext>
            </a:extLst>
          </p:cNvPr>
          <p:cNvSpPr>
            <a:spLocks noGrp="1"/>
          </p:cNvSpPr>
          <p:nvPr>
            <p:ph type="pic" sz="quarter" idx="17" hasCustomPrompt="1"/>
          </p:nvPr>
        </p:nvSpPr>
        <p:spPr bwMode="gray">
          <a:xfrm>
            <a:off x="6657167"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D59F3EBB-786F-7A42-B92F-72211CA921FC}"/>
              </a:ext>
            </a:extLst>
          </p:cNvPr>
          <p:cNvSpPr>
            <a:spLocks noGrp="1"/>
          </p:cNvSpPr>
          <p:nvPr>
            <p:ph type="pic" sz="quarter" idx="18" hasCustomPrompt="1"/>
          </p:nvPr>
        </p:nvSpPr>
        <p:spPr bwMode="gray">
          <a:xfrm>
            <a:off x="7668651"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EBA676D0-34EC-3646-AC3D-071EB3DD9D6C}"/>
              </a:ext>
            </a:extLst>
          </p:cNvPr>
          <p:cNvSpPr>
            <a:spLocks noGrp="1"/>
          </p:cNvSpPr>
          <p:nvPr>
            <p:ph type="pic" sz="quarter" idx="19" hasCustomPrompt="1"/>
          </p:nvPr>
        </p:nvSpPr>
        <p:spPr bwMode="gray">
          <a:xfrm>
            <a:off x="8680135"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1ADFD9C1-E635-1B46-BC21-4D5D3069E75B}"/>
              </a:ext>
            </a:extLst>
          </p:cNvPr>
          <p:cNvSpPr>
            <a:spLocks noGrp="1"/>
          </p:cNvSpPr>
          <p:nvPr>
            <p:ph type="pic" sz="quarter" idx="20" hasCustomPrompt="1"/>
          </p:nvPr>
        </p:nvSpPr>
        <p:spPr bwMode="gray">
          <a:xfrm>
            <a:off x="9691619"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3CF35C45-D347-D645-8CD2-6E3D2088C4CC}"/>
              </a:ext>
            </a:extLst>
          </p:cNvPr>
          <p:cNvSpPr>
            <a:spLocks noGrp="1"/>
          </p:cNvSpPr>
          <p:nvPr>
            <p:ph type="pic" sz="quarter" idx="21" hasCustomPrompt="1"/>
          </p:nvPr>
        </p:nvSpPr>
        <p:spPr bwMode="gray">
          <a:xfrm>
            <a:off x="10703107" y="150800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19475B80-6F15-0744-AB11-132AC7CF9AF6}"/>
              </a:ext>
            </a:extLst>
          </p:cNvPr>
          <p:cNvSpPr>
            <a:spLocks noGrp="1"/>
          </p:cNvSpPr>
          <p:nvPr>
            <p:ph type="pic" sz="quarter" idx="22" hasCustomPrompt="1"/>
          </p:nvPr>
        </p:nvSpPr>
        <p:spPr bwMode="gray">
          <a:xfrm>
            <a:off x="588263"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2E65AC22-FEB4-6245-8825-006D3BD5EEC0}"/>
              </a:ext>
            </a:extLst>
          </p:cNvPr>
          <p:cNvSpPr>
            <a:spLocks noGrp="1"/>
          </p:cNvSpPr>
          <p:nvPr>
            <p:ph type="pic" sz="quarter" idx="23" hasCustomPrompt="1"/>
          </p:nvPr>
        </p:nvSpPr>
        <p:spPr bwMode="gray">
          <a:xfrm>
            <a:off x="1599747"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2CA5DEB6-0C05-E64B-93D0-2DC0A025A090}"/>
              </a:ext>
            </a:extLst>
          </p:cNvPr>
          <p:cNvSpPr>
            <a:spLocks noGrp="1"/>
          </p:cNvSpPr>
          <p:nvPr>
            <p:ph type="pic" sz="quarter" idx="24" hasCustomPrompt="1"/>
          </p:nvPr>
        </p:nvSpPr>
        <p:spPr bwMode="gray">
          <a:xfrm>
            <a:off x="2611231"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3E846680-CCD1-9948-9632-5B8197B7DFFC}"/>
              </a:ext>
            </a:extLst>
          </p:cNvPr>
          <p:cNvSpPr>
            <a:spLocks noGrp="1"/>
          </p:cNvSpPr>
          <p:nvPr>
            <p:ph type="pic" sz="quarter" idx="25" hasCustomPrompt="1"/>
          </p:nvPr>
        </p:nvSpPr>
        <p:spPr bwMode="gray">
          <a:xfrm>
            <a:off x="3622715"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E079D992-3FCF-A34A-88A0-8A2A68C972E0}"/>
              </a:ext>
            </a:extLst>
          </p:cNvPr>
          <p:cNvSpPr>
            <a:spLocks noGrp="1"/>
          </p:cNvSpPr>
          <p:nvPr>
            <p:ph type="pic" sz="quarter" idx="26" hasCustomPrompt="1"/>
          </p:nvPr>
        </p:nvSpPr>
        <p:spPr bwMode="gray">
          <a:xfrm>
            <a:off x="4634199"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2996246-3D80-2E4F-B8C7-B5C201E6038B}"/>
              </a:ext>
            </a:extLst>
          </p:cNvPr>
          <p:cNvSpPr>
            <a:spLocks noGrp="1"/>
          </p:cNvSpPr>
          <p:nvPr>
            <p:ph type="pic" sz="quarter" idx="27" hasCustomPrompt="1"/>
          </p:nvPr>
        </p:nvSpPr>
        <p:spPr bwMode="gray">
          <a:xfrm>
            <a:off x="5645683"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5B08E9CE-2FBC-A34F-A25C-316E2F2AFB58}"/>
              </a:ext>
            </a:extLst>
          </p:cNvPr>
          <p:cNvSpPr>
            <a:spLocks noGrp="1"/>
          </p:cNvSpPr>
          <p:nvPr>
            <p:ph type="pic" sz="quarter" idx="28" hasCustomPrompt="1"/>
          </p:nvPr>
        </p:nvSpPr>
        <p:spPr bwMode="gray">
          <a:xfrm>
            <a:off x="6657167"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21" name="Picture Placeholder" descr="This photo is a 'placeholder' only. Drag or drop your photo here, or click and tap the center to insert a photo.">
            <a:extLst>
              <a:ext uri="{FF2B5EF4-FFF2-40B4-BE49-F238E27FC236}">
                <a16:creationId xmlns:a16="http://schemas.microsoft.com/office/drawing/2014/main" id="{FDB30B13-3B8F-8940-A799-8867F379BBFF}"/>
              </a:ext>
            </a:extLst>
          </p:cNvPr>
          <p:cNvSpPr>
            <a:spLocks noGrp="1"/>
          </p:cNvSpPr>
          <p:nvPr>
            <p:ph type="pic" sz="quarter" idx="29" hasCustomPrompt="1"/>
          </p:nvPr>
        </p:nvSpPr>
        <p:spPr bwMode="gray">
          <a:xfrm>
            <a:off x="7668651"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22" name="Picture Placeholder" descr="This photo is a 'placeholder' only. Drag or drop your photo here, or click and tap the center to insert a photo.">
            <a:extLst>
              <a:ext uri="{FF2B5EF4-FFF2-40B4-BE49-F238E27FC236}">
                <a16:creationId xmlns:a16="http://schemas.microsoft.com/office/drawing/2014/main" id="{EC27ED1D-2D58-0F4E-AF78-B5F5237C75C8}"/>
              </a:ext>
            </a:extLst>
          </p:cNvPr>
          <p:cNvSpPr>
            <a:spLocks noGrp="1"/>
          </p:cNvSpPr>
          <p:nvPr>
            <p:ph type="pic" sz="quarter" idx="30" hasCustomPrompt="1"/>
          </p:nvPr>
        </p:nvSpPr>
        <p:spPr bwMode="gray">
          <a:xfrm>
            <a:off x="8680135"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23" name="Picture Placeholder" descr="This photo is a 'placeholder' only. Drag or drop your photo here, or click and tap the center to insert a photo.">
            <a:extLst>
              <a:ext uri="{FF2B5EF4-FFF2-40B4-BE49-F238E27FC236}">
                <a16:creationId xmlns:a16="http://schemas.microsoft.com/office/drawing/2014/main" id="{74EBE182-B741-BC49-B664-B0A622BFEA17}"/>
              </a:ext>
            </a:extLst>
          </p:cNvPr>
          <p:cNvSpPr>
            <a:spLocks noGrp="1"/>
          </p:cNvSpPr>
          <p:nvPr>
            <p:ph type="pic" sz="quarter" idx="31" hasCustomPrompt="1"/>
          </p:nvPr>
        </p:nvSpPr>
        <p:spPr bwMode="gray">
          <a:xfrm>
            <a:off x="9691619"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24" name="Picture Placeholder" descr="This photo is a 'placeholder' only. Drag or drop your photo here, or click and tap the center to insert a photo.">
            <a:extLst>
              <a:ext uri="{FF2B5EF4-FFF2-40B4-BE49-F238E27FC236}">
                <a16:creationId xmlns:a16="http://schemas.microsoft.com/office/drawing/2014/main" id="{216A9CF0-7A7F-AE48-971A-01E1283DC04D}"/>
              </a:ext>
            </a:extLst>
          </p:cNvPr>
          <p:cNvSpPr>
            <a:spLocks noGrp="1"/>
          </p:cNvSpPr>
          <p:nvPr>
            <p:ph type="pic" sz="quarter" idx="32" hasCustomPrompt="1"/>
          </p:nvPr>
        </p:nvSpPr>
        <p:spPr bwMode="gray">
          <a:xfrm>
            <a:off x="10703107" y="246191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47" name="Picture Placeholder" descr="This photo is a 'placeholder' only. Drag or drop your photo here, or click and tap the center to insert a photo.">
            <a:extLst>
              <a:ext uri="{FF2B5EF4-FFF2-40B4-BE49-F238E27FC236}">
                <a16:creationId xmlns:a16="http://schemas.microsoft.com/office/drawing/2014/main" id="{EE48212A-DC2D-8A4E-948F-CED552226B35}"/>
              </a:ext>
            </a:extLst>
          </p:cNvPr>
          <p:cNvSpPr>
            <a:spLocks noGrp="1"/>
          </p:cNvSpPr>
          <p:nvPr>
            <p:ph type="pic" sz="quarter" idx="33" hasCustomPrompt="1"/>
          </p:nvPr>
        </p:nvSpPr>
        <p:spPr bwMode="gray">
          <a:xfrm>
            <a:off x="588263"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48" name="Picture Placeholder" descr="This photo is a 'placeholder' only. Drag or drop your photo here, or click and tap the center to insert a photo.">
            <a:extLst>
              <a:ext uri="{FF2B5EF4-FFF2-40B4-BE49-F238E27FC236}">
                <a16:creationId xmlns:a16="http://schemas.microsoft.com/office/drawing/2014/main" id="{2A7EC4B1-AFA8-B84C-9D6B-CFC26A347773}"/>
              </a:ext>
            </a:extLst>
          </p:cNvPr>
          <p:cNvSpPr>
            <a:spLocks noGrp="1"/>
          </p:cNvSpPr>
          <p:nvPr>
            <p:ph type="pic" sz="quarter" idx="34" hasCustomPrompt="1"/>
          </p:nvPr>
        </p:nvSpPr>
        <p:spPr bwMode="gray">
          <a:xfrm>
            <a:off x="1599747"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49" name="Picture Placeholder" descr="This photo is a 'placeholder' only. Drag or drop your photo here, or click and tap the center to insert a photo.">
            <a:extLst>
              <a:ext uri="{FF2B5EF4-FFF2-40B4-BE49-F238E27FC236}">
                <a16:creationId xmlns:a16="http://schemas.microsoft.com/office/drawing/2014/main" id="{3D41B8F6-CB16-8A47-93D6-22C9BD6E792E}"/>
              </a:ext>
            </a:extLst>
          </p:cNvPr>
          <p:cNvSpPr>
            <a:spLocks noGrp="1"/>
          </p:cNvSpPr>
          <p:nvPr>
            <p:ph type="pic" sz="quarter" idx="35" hasCustomPrompt="1"/>
          </p:nvPr>
        </p:nvSpPr>
        <p:spPr bwMode="gray">
          <a:xfrm>
            <a:off x="2611231"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0" name="Picture Placeholder" descr="This photo is a 'placeholder' only. Drag or drop your photo here, or click and tap the center to insert a photo.">
            <a:extLst>
              <a:ext uri="{FF2B5EF4-FFF2-40B4-BE49-F238E27FC236}">
                <a16:creationId xmlns:a16="http://schemas.microsoft.com/office/drawing/2014/main" id="{9F647A9E-3E39-5245-986A-31E2F83C941F}"/>
              </a:ext>
            </a:extLst>
          </p:cNvPr>
          <p:cNvSpPr>
            <a:spLocks noGrp="1"/>
          </p:cNvSpPr>
          <p:nvPr>
            <p:ph type="pic" sz="quarter" idx="36" hasCustomPrompt="1"/>
          </p:nvPr>
        </p:nvSpPr>
        <p:spPr bwMode="gray">
          <a:xfrm>
            <a:off x="3622715"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1" name="Picture Placeholder" descr="This photo is a 'placeholder' only. Drag or drop your photo here, or click and tap the center to insert a photo.">
            <a:extLst>
              <a:ext uri="{FF2B5EF4-FFF2-40B4-BE49-F238E27FC236}">
                <a16:creationId xmlns:a16="http://schemas.microsoft.com/office/drawing/2014/main" id="{C943DD5E-95E4-004B-A652-3964101490F7}"/>
              </a:ext>
            </a:extLst>
          </p:cNvPr>
          <p:cNvSpPr>
            <a:spLocks noGrp="1"/>
          </p:cNvSpPr>
          <p:nvPr>
            <p:ph type="pic" sz="quarter" idx="37" hasCustomPrompt="1"/>
          </p:nvPr>
        </p:nvSpPr>
        <p:spPr bwMode="gray">
          <a:xfrm>
            <a:off x="4634199"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2" name="Picture Placeholder" descr="This photo is a 'placeholder' only. Drag or drop your photo here, or click and tap the center to insert a photo.">
            <a:extLst>
              <a:ext uri="{FF2B5EF4-FFF2-40B4-BE49-F238E27FC236}">
                <a16:creationId xmlns:a16="http://schemas.microsoft.com/office/drawing/2014/main" id="{7324A395-E051-B041-98A7-F038983D90B3}"/>
              </a:ext>
            </a:extLst>
          </p:cNvPr>
          <p:cNvSpPr>
            <a:spLocks noGrp="1"/>
          </p:cNvSpPr>
          <p:nvPr>
            <p:ph type="pic" sz="quarter" idx="38" hasCustomPrompt="1"/>
          </p:nvPr>
        </p:nvSpPr>
        <p:spPr bwMode="gray">
          <a:xfrm>
            <a:off x="5645683"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3" name="Picture Placeholder" descr="This photo is a 'placeholder' only. Drag or drop your photo here, or click and tap the center to insert a photo.">
            <a:extLst>
              <a:ext uri="{FF2B5EF4-FFF2-40B4-BE49-F238E27FC236}">
                <a16:creationId xmlns:a16="http://schemas.microsoft.com/office/drawing/2014/main" id="{5D8EB23B-20D2-E04A-8B4F-F25763669F4C}"/>
              </a:ext>
            </a:extLst>
          </p:cNvPr>
          <p:cNvSpPr>
            <a:spLocks noGrp="1"/>
          </p:cNvSpPr>
          <p:nvPr>
            <p:ph type="pic" sz="quarter" idx="39" hasCustomPrompt="1"/>
          </p:nvPr>
        </p:nvSpPr>
        <p:spPr bwMode="gray">
          <a:xfrm>
            <a:off x="6657167"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4" name="Picture Placeholder" descr="This photo is a 'placeholder' only. Drag or drop your photo here, or click and tap the center to insert a photo.">
            <a:extLst>
              <a:ext uri="{FF2B5EF4-FFF2-40B4-BE49-F238E27FC236}">
                <a16:creationId xmlns:a16="http://schemas.microsoft.com/office/drawing/2014/main" id="{9176A914-34CF-6A48-A1B5-7978B2CF9C71}"/>
              </a:ext>
            </a:extLst>
          </p:cNvPr>
          <p:cNvSpPr>
            <a:spLocks noGrp="1"/>
          </p:cNvSpPr>
          <p:nvPr>
            <p:ph type="pic" sz="quarter" idx="40" hasCustomPrompt="1"/>
          </p:nvPr>
        </p:nvSpPr>
        <p:spPr bwMode="gray">
          <a:xfrm>
            <a:off x="7668651"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5" name="Picture Placeholder" descr="This photo is a 'placeholder' only. Drag or drop your photo here, or click and tap the center to insert a photo.">
            <a:extLst>
              <a:ext uri="{FF2B5EF4-FFF2-40B4-BE49-F238E27FC236}">
                <a16:creationId xmlns:a16="http://schemas.microsoft.com/office/drawing/2014/main" id="{DC220427-E17B-B24E-AB8E-2626C72238E1}"/>
              </a:ext>
            </a:extLst>
          </p:cNvPr>
          <p:cNvSpPr>
            <a:spLocks noGrp="1"/>
          </p:cNvSpPr>
          <p:nvPr>
            <p:ph type="pic" sz="quarter" idx="41" hasCustomPrompt="1"/>
          </p:nvPr>
        </p:nvSpPr>
        <p:spPr bwMode="gray">
          <a:xfrm>
            <a:off x="8680135"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6" name="Picture Placeholder" descr="This photo is a 'placeholder' only. Drag or drop your photo here, or click and tap the center to insert a photo.">
            <a:extLst>
              <a:ext uri="{FF2B5EF4-FFF2-40B4-BE49-F238E27FC236}">
                <a16:creationId xmlns:a16="http://schemas.microsoft.com/office/drawing/2014/main" id="{256B660E-74F0-6749-933B-EBBB3DC15E3C}"/>
              </a:ext>
            </a:extLst>
          </p:cNvPr>
          <p:cNvSpPr>
            <a:spLocks noGrp="1"/>
          </p:cNvSpPr>
          <p:nvPr>
            <p:ph type="pic" sz="quarter" idx="42" hasCustomPrompt="1"/>
          </p:nvPr>
        </p:nvSpPr>
        <p:spPr bwMode="gray">
          <a:xfrm>
            <a:off x="9691619"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7" name="Picture Placeholder" descr="This photo is a 'placeholder' only. Drag or drop your photo here, or click and tap the center to insert a photo.">
            <a:extLst>
              <a:ext uri="{FF2B5EF4-FFF2-40B4-BE49-F238E27FC236}">
                <a16:creationId xmlns:a16="http://schemas.microsoft.com/office/drawing/2014/main" id="{800E9B2C-54F5-7247-8B0A-8ECF84CB3EC6}"/>
              </a:ext>
            </a:extLst>
          </p:cNvPr>
          <p:cNvSpPr>
            <a:spLocks noGrp="1"/>
          </p:cNvSpPr>
          <p:nvPr>
            <p:ph type="pic" sz="quarter" idx="43" hasCustomPrompt="1"/>
          </p:nvPr>
        </p:nvSpPr>
        <p:spPr bwMode="gray">
          <a:xfrm>
            <a:off x="10703107" y="341582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8" name="Picture Placeholder" descr="This photo is a 'placeholder' only. Drag or drop your photo here, or click and tap the center to insert a photo.">
            <a:extLst>
              <a:ext uri="{FF2B5EF4-FFF2-40B4-BE49-F238E27FC236}">
                <a16:creationId xmlns:a16="http://schemas.microsoft.com/office/drawing/2014/main" id="{01E232AB-8B15-254B-A855-7F8837E250DF}"/>
              </a:ext>
            </a:extLst>
          </p:cNvPr>
          <p:cNvSpPr>
            <a:spLocks noGrp="1"/>
          </p:cNvSpPr>
          <p:nvPr>
            <p:ph type="pic" sz="quarter" idx="44" hasCustomPrompt="1"/>
          </p:nvPr>
        </p:nvSpPr>
        <p:spPr bwMode="gray">
          <a:xfrm>
            <a:off x="588263"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59" name="Picture Placeholder" descr="This photo is a 'placeholder' only. Drag or drop your photo here, or click and tap the center to insert a photo.">
            <a:extLst>
              <a:ext uri="{FF2B5EF4-FFF2-40B4-BE49-F238E27FC236}">
                <a16:creationId xmlns:a16="http://schemas.microsoft.com/office/drawing/2014/main" id="{0A9C15B7-B0C8-6F44-8D00-8A2A4EEBF911}"/>
              </a:ext>
            </a:extLst>
          </p:cNvPr>
          <p:cNvSpPr>
            <a:spLocks noGrp="1"/>
          </p:cNvSpPr>
          <p:nvPr>
            <p:ph type="pic" sz="quarter" idx="45" hasCustomPrompt="1"/>
          </p:nvPr>
        </p:nvSpPr>
        <p:spPr bwMode="gray">
          <a:xfrm>
            <a:off x="1599747"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0" name="Picture Placeholder" descr="This photo is a 'placeholder' only. Drag or drop your photo here, or click and tap the center to insert a photo.">
            <a:extLst>
              <a:ext uri="{FF2B5EF4-FFF2-40B4-BE49-F238E27FC236}">
                <a16:creationId xmlns:a16="http://schemas.microsoft.com/office/drawing/2014/main" id="{855E00E5-0C32-114B-9C71-A210C35FD8A5}"/>
              </a:ext>
            </a:extLst>
          </p:cNvPr>
          <p:cNvSpPr>
            <a:spLocks noGrp="1"/>
          </p:cNvSpPr>
          <p:nvPr>
            <p:ph type="pic" sz="quarter" idx="46" hasCustomPrompt="1"/>
          </p:nvPr>
        </p:nvSpPr>
        <p:spPr bwMode="gray">
          <a:xfrm>
            <a:off x="2611231"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1" name="Picture Placeholder" descr="This photo is a 'placeholder' only. Drag or drop your photo here, or click and tap the center to insert a photo.">
            <a:extLst>
              <a:ext uri="{FF2B5EF4-FFF2-40B4-BE49-F238E27FC236}">
                <a16:creationId xmlns:a16="http://schemas.microsoft.com/office/drawing/2014/main" id="{53BCE8B7-2363-754D-8DCC-BBD1A812A666}"/>
              </a:ext>
            </a:extLst>
          </p:cNvPr>
          <p:cNvSpPr>
            <a:spLocks noGrp="1"/>
          </p:cNvSpPr>
          <p:nvPr>
            <p:ph type="pic" sz="quarter" idx="47" hasCustomPrompt="1"/>
          </p:nvPr>
        </p:nvSpPr>
        <p:spPr bwMode="gray">
          <a:xfrm>
            <a:off x="3622715"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2" name="Picture Placeholder" descr="This photo is a 'placeholder' only. Drag or drop your photo here, or click and tap the center to insert a photo.">
            <a:extLst>
              <a:ext uri="{FF2B5EF4-FFF2-40B4-BE49-F238E27FC236}">
                <a16:creationId xmlns:a16="http://schemas.microsoft.com/office/drawing/2014/main" id="{3DD5E7E1-6C4A-D24E-B423-731BCB2FED82}"/>
              </a:ext>
            </a:extLst>
          </p:cNvPr>
          <p:cNvSpPr>
            <a:spLocks noGrp="1"/>
          </p:cNvSpPr>
          <p:nvPr>
            <p:ph type="pic" sz="quarter" idx="48" hasCustomPrompt="1"/>
          </p:nvPr>
        </p:nvSpPr>
        <p:spPr bwMode="gray">
          <a:xfrm>
            <a:off x="4634199"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3" name="Picture Placeholder" descr="This photo is a 'placeholder' only. Drag or drop your photo here, or click and tap the center to insert a photo.">
            <a:extLst>
              <a:ext uri="{FF2B5EF4-FFF2-40B4-BE49-F238E27FC236}">
                <a16:creationId xmlns:a16="http://schemas.microsoft.com/office/drawing/2014/main" id="{7994E403-A4F2-D143-8694-FFDDED83B568}"/>
              </a:ext>
            </a:extLst>
          </p:cNvPr>
          <p:cNvSpPr>
            <a:spLocks noGrp="1"/>
          </p:cNvSpPr>
          <p:nvPr>
            <p:ph type="pic" sz="quarter" idx="49" hasCustomPrompt="1"/>
          </p:nvPr>
        </p:nvSpPr>
        <p:spPr bwMode="gray">
          <a:xfrm>
            <a:off x="5645683"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4" name="Picture Placeholder" descr="This photo is a 'placeholder' only. Drag or drop your photo here, or click and tap the center to insert a photo.">
            <a:extLst>
              <a:ext uri="{FF2B5EF4-FFF2-40B4-BE49-F238E27FC236}">
                <a16:creationId xmlns:a16="http://schemas.microsoft.com/office/drawing/2014/main" id="{1DD66CA9-613E-E649-873E-15770AF37966}"/>
              </a:ext>
            </a:extLst>
          </p:cNvPr>
          <p:cNvSpPr>
            <a:spLocks noGrp="1"/>
          </p:cNvSpPr>
          <p:nvPr>
            <p:ph type="pic" sz="quarter" idx="50" hasCustomPrompt="1"/>
          </p:nvPr>
        </p:nvSpPr>
        <p:spPr bwMode="gray">
          <a:xfrm>
            <a:off x="6657167"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5" name="Picture Placeholder" descr="This photo is a 'placeholder' only. Drag or drop your photo here, or click and tap the center to insert a photo.">
            <a:extLst>
              <a:ext uri="{FF2B5EF4-FFF2-40B4-BE49-F238E27FC236}">
                <a16:creationId xmlns:a16="http://schemas.microsoft.com/office/drawing/2014/main" id="{F1F31EBB-82CA-0B47-90B9-623F7BEA7BCC}"/>
              </a:ext>
            </a:extLst>
          </p:cNvPr>
          <p:cNvSpPr>
            <a:spLocks noGrp="1"/>
          </p:cNvSpPr>
          <p:nvPr>
            <p:ph type="pic" sz="quarter" idx="51" hasCustomPrompt="1"/>
          </p:nvPr>
        </p:nvSpPr>
        <p:spPr bwMode="gray">
          <a:xfrm>
            <a:off x="7668651"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6" name="Picture Placeholder" descr="This photo is a 'placeholder' only. Drag or drop your photo here, or click and tap the center to insert a photo.">
            <a:extLst>
              <a:ext uri="{FF2B5EF4-FFF2-40B4-BE49-F238E27FC236}">
                <a16:creationId xmlns:a16="http://schemas.microsoft.com/office/drawing/2014/main" id="{13354D4A-7AE4-3249-979C-EF717F4169E2}"/>
              </a:ext>
            </a:extLst>
          </p:cNvPr>
          <p:cNvSpPr>
            <a:spLocks noGrp="1"/>
          </p:cNvSpPr>
          <p:nvPr>
            <p:ph type="pic" sz="quarter" idx="52" hasCustomPrompt="1"/>
          </p:nvPr>
        </p:nvSpPr>
        <p:spPr bwMode="gray">
          <a:xfrm>
            <a:off x="8680135"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7" name="Picture Placeholder" descr="This photo is a 'placeholder' only. Drag or drop your photo here, or click and tap the center to insert a photo.">
            <a:extLst>
              <a:ext uri="{FF2B5EF4-FFF2-40B4-BE49-F238E27FC236}">
                <a16:creationId xmlns:a16="http://schemas.microsoft.com/office/drawing/2014/main" id="{D798148F-325B-8847-998F-D6695555F7A4}"/>
              </a:ext>
            </a:extLst>
          </p:cNvPr>
          <p:cNvSpPr>
            <a:spLocks noGrp="1"/>
          </p:cNvSpPr>
          <p:nvPr>
            <p:ph type="pic" sz="quarter" idx="53" hasCustomPrompt="1"/>
          </p:nvPr>
        </p:nvSpPr>
        <p:spPr bwMode="gray">
          <a:xfrm>
            <a:off x="9691619"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8" name="Picture Placeholder" descr="This photo is a 'placeholder' only. Drag or drop your photo here, or click and tap the center to insert a photo.">
            <a:extLst>
              <a:ext uri="{FF2B5EF4-FFF2-40B4-BE49-F238E27FC236}">
                <a16:creationId xmlns:a16="http://schemas.microsoft.com/office/drawing/2014/main" id="{9FC062AA-6E9F-F148-A650-D892DEAD4D5B}"/>
              </a:ext>
            </a:extLst>
          </p:cNvPr>
          <p:cNvSpPr>
            <a:spLocks noGrp="1"/>
          </p:cNvSpPr>
          <p:nvPr>
            <p:ph type="pic" sz="quarter" idx="54" hasCustomPrompt="1"/>
          </p:nvPr>
        </p:nvSpPr>
        <p:spPr bwMode="gray">
          <a:xfrm>
            <a:off x="10703107" y="436973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69" name="Picture Placeholder" descr="This photo is a 'placeholder' only. Drag or drop your photo here, or click and tap the center to insert a photo.">
            <a:extLst>
              <a:ext uri="{FF2B5EF4-FFF2-40B4-BE49-F238E27FC236}">
                <a16:creationId xmlns:a16="http://schemas.microsoft.com/office/drawing/2014/main" id="{2736B318-56FF-BD45-BE51-B4F02187BAB1}"/>
              </a:ext>
            </a:extLst>
          </p:cNvPr>
          <p:cNvSpPr>
            <a:spLocks noGrp="1"/>
          </p:cNvSpPr>
          <p:nvPr>
            <p:ph type="pic" sz="quarter" idx="55" hasCustomPrompt="1"/>
          </p:nvPr>
        </p:nvSpPr>
        <p:spPr bwMode="gray">
          <a:xfrm>
            <a:off x="588263"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0" name="Picture Placeholder" descr="This photo is a 'placeholder' only. Drag or drop your photo here, or click and tap the center to insert a photo.">
            <a:extLst>
              <a:ext uri="{FF2B5EF4-FFF2-40B4-BE49-F238E27FC236}">
                <a16:creationId xmlns:a16="http://schemas.microsoft.com/office/drawing/2014/main" id="{C874F5D0-313C-9C4E-A76E-837FA8B341EF}"/>
              </a:ext>
            </a:extLst>
          </p:cNvPr>
          <p:cNvSpPr>
            <a:spLocks noGrp="1"/>
          </p:cNvSpPr>
          <p:nvPr>
            <p:ph type="pic" sz="quarter" idx="56" hasCustomPrompt="1"/>
          </p:nvPr>
        </p:nvSpPr>
        <p:spPr bwMode="gray">
          <a:xfrm>
            <a:off x="1599747"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1" name="Picture Placeholder" descr="This photo is a 'placeholder' only. Drag or drop your photo here, or click and tap the center to insert a photo.">
            <a:extLst>
              <a:ext uri="{FF2B5EF4-FFF2-40B4-BE49-F238E27FC236}">
                <a16:creationId xmlns:a16="http://schemas.microsoft.com/office/drawing/2014/main" id="{0B1B6CBD-7E6A-E64A-8901-48FC6B628F8A}"/>
              </a:ext>
            </a:extLst>
          </p:cNvPr>
          <p:cNvSpPr>
            <a:spLocks noGrp="1"/>
          </p:cNvSpPr>
          <p:nvPr>
            <p:ph type="pic" sz="quarter" idx="57" hasCustomPrompt="1"/>
          </p:nvPr>
        </p:nvSpPr>
        <p:spPr bwMode="gray">
          <a:xfrm>
            <a:off x="2611231"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2" name="Picture Placeholder" descr="This photo is a 'placeholder' only. Drag or drop your photo here, or click and tap the center to insert a photo.">
            <a:extLst>
              <a:ext uri="{FF2B5EF4-FFF2-40B4-BE49-F238E27FC236}">
                <a16:creationId xmlns:a16="http://schemas.microsoft.com/office/drawing/2014/main" id="{81345C8D-49CF-D74B-BBBF-1ABB0F2BC7E0}"/>
              </a:ext>
            </a:extLst>
          </p:cNvPr>
          <p:cNvSpPr>
            <a:spLocks noGrp="1"/>
          </p:cNvSpPr>
          <p:nvPr>
            <p:ph type="pic" sz="quarter" idx="58" hasCustomPrompt="1"/>
          </p:nvPr>
        </p:nvSpPr>
        <p:spPr bwMode="gray">
          <a:xfrm>
            <a:off x="3622715"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3" name="Picture Placeholder" descr="This photo is a 'placeholder' only. Drag or drop your photo here, or click and tap the center to insert a photo.">
            <a:extLst>
              <a:ext uri="{FF2B5EF4-FFF2-40B4-BE49-F238E27FC236}">
                <a16:creationId xmlns:a16="http://schemas.microsoft.com/office/drawing/2014/main" id="{59431BFC-6034-2D48-B40D-D214B5BA49EA}"/>
              </a:ext>
            </a:extLst>
          </p:cNvPr>
          <p:cNvSpPr>
            <a:spLocks noGrp="1"/>
          </p:cNvSpPr>
          <p:nvPr>
            <p:ph type="pic" sz="quarter" idx="59" hasCustomPrompt="1"/>
          </p:nvPr>
        </p:nvSpPr>
        <p:spPr bwMode="gray">
          <a:xfrm>
            <a:off x="4634199"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4" name="Picture Placeholder" descr="This photo is a 'placeholder' only. Drag or drop your photo here, or click and tap the center to insert a photo.">
            <a:extLst>
              <a:ext uri="{FF2B5EF4-FFF2-40B4-BE49-F238E27FC236}">
                <a16:creationId xmlns:a16="http://schemas.microsoft.com/office/drawing/2014/main" id="{1E881A0D-AB0E-1544-945D-AFD48D4CD2F5}"/>
              </a:ext>
            </a:extLst>
          </p:cNvPr>
          <p:cNvSpPr>
            <a:spLocks noGrp="1"/>
          </p:cNvSpPr>
          <p:nvPr>
            <p:ph type="pic" sz="quarter" idx="60" hasCustomPrompt="1"/>
          </p:nvPr>
        </p:nvSpPr>
        <p:spPr bwMode="gray">
          <a:xfrm>
            <a:off x="5645683"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5" name="Picture Placeholder" descr="This photo is a 'placeholder' only. Drag or drop your photo here, or click and tap the center to insert a photo.">
            <a:extLst>
              <a:ext uri="{FF2B5EF4-FFF2-40B4-BE49-F238E27FC236}">
                <a16:creationId xmlns:a16="http://schemas.microsoft.com/office/drawing/2014/main" id="{764F7E33-6DCA-DF42-BB2E-C8EC136C0AAA}"/>
              </a:ext>
            </a:extLst>
          </p:cNvPr>
          <p:cNvSpPr>
            <a:spLocks noGrp="1"/>
          </p:cNvSpPr>
          <p:nvPr>
            <p:ph type="pic" sz="quarter" idx="61" hasCustomPrompt="1"/>
          </p:nvPr>
        </p:nvSpPr>
        <p:spPr bwMode="gray">
          <a:xfrm>
            <a:off x="6657167"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6" name="Picture Placeholder" descr="This photo is a 'placeholder' only. Drag or drop your photo here, or click and tap the center to insert a photo.">
            <a:extLst>
              <a:ext uri="{FF2B5EF4-FFF2-40B4-BE49-F238E27FC236}">
                <a16:creationId xmlns:a16="http://schemas.microsoft.com/office/drawing/2014/main" id="{AC86F5EF-AD62-294A-AE53-AD62F4600B0F}"/>
              </a:ext>
            </a:extLst>
          </p:cNvPr>
          <p:cNvSpPr>
            <a:spLocks noGrp="1"/>
          </p:cNvSpPr>
          <p:nvPr>
            <p:ph type="pic" sz="quarter" idx="62" hasCustomPrompt="1"/>
          </p:nvPr>
        </p:nvSpPr>
        <p:spPr bwMode="gray">
          <a:xfrm>
            <a:off x="7668651"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7" name="Picture Placeholder" descr="This photo is a 'placeholder' only. Drag or drop your photo here, or click and tap the center to insert a photo.">
            <a:extLst>
              <a:ext uri="{FF2B5EF4-FFF2-40B4-BE49-F238E27FC236}">
                <a16:creationId xmlns:a16="http://schemas.microsoft.com/office/drawing/2014/main" id="{2DDEFD37-0863-F949-AA96-5F73CC3B271A}"/>
              </a:ext>
            </a:extLst>
          </p:cNvPr>
          <p:cNvSpPr>
            <a:spLocks noGrp="1"/>
          </p:cNvSpPr>
          <p:nvPr>
            <p:ph type="pic" sz="quarter" idx="63" hasCustomPrompt="1"/>
          </p:nvPr>
        </p:nvSpPr>
        <p:spPr bwMode="gray">
          <a:xfrm>
            <a:off x="8680135"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8" name="Picture Placeholder" descr="This photo is a 'placeholder' only. Drag or drop your photo here, or click and tap the center to insert a photo.">
            <a:extLst>
              <a:ext uri="{FF2B5EF4-FFF2-40B4-BE49-F238E27FC236}">
                <a16:creationId xmlns:a16="http://schemas.microsoft.com/office/drawing/2014/main" id="{C7F81ABC-5057-6D45-AD46-29A54A126114}"/>
              </a:ext>
            </a:extLst>
          </p:cNvPr>
          <p:cNvSpPr>
            <a:spLocks noGrp="1"/>
          </p:cNvSpPr>
          <p:nvPr>
            <p:ph type="pic" sz="quarter" idx="64" hasCustomPrompt="1"/>
          </p:nvPr>
        </p:nvSpPr>
        <p:spPr bwMode="gray">
          <a:xfrm>
            <a:off x="9691619"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
        <p:nvSpPr>
          <p:cNvPr id="79" name="Picture Placeholder" descr="This photo is a 'placeholder' only. Drag or drop your photo here, or click and tap the center to insert a photo.">
            <a:extLst>
              <a:ext uri="{FF2B5EF4-FFF2-40B4-BE49-F238E27FC236}">
                <a16:creationId xmlns:a16="http://schemas.microsoft.com/office/drawing/2014/main" id="{9866A0A0-C971-6B47-A279-161DD8E70EEB}"/>
              </a:ext>
            </a:extLst>
          </p:cNvPr>
          <p:cNvSpPr>
            <a:spLocks noGrp="1"/>
          </p:cNvSpPr>
          <p:nvPr>
            <p:ph type="pic" sz="quarter" idx="65" hasCustomPrompt="1"/>
          </p:nvPr>
        </p:nvSpPr>
        <p:spPr bwMode="gray">
          <a:xfrm>
            <a:off x="10703107" y="5323643"/>
            <a:ext cx="906233" cy="852256"/>
          </a:xfrm>
          <a:pattFill prst="wdUpDiag">
            <a:fgClr>
              <a:schemeClr val="accent1">
                <a:lumMod val="50000"/>
              </a:schemeClr>
            </a:fgClr>
            <a:bgClr>
              <a:schemeClr val="tx2">
                <a:lumMod val="50000"/>
              </a:schemeClr>
            </a:bgClr>
          </a:pattFill>
          <a:ln w="12700">
            <a:solidFill>
              <a:schemeClr val="bg1">
                <a:lumMod val="75000"/>
              </a:schemeClr>
            </a:solidFill>
            <a:miter lim="800000"/>
          </a:ln>
        </p:spPr>
        <p:txBody>
          <a:bodyPr lIns="91440" tIns="91440" rIns="91440" bIns="91440" anchor="ctr" anchorCtr="0">
            <a:noAutofit/>
          </a:bodyPr>
          <a:lstStyle>
            <a:lvl1pPr marL="0" indent="0" algn="ctr">
              <a:lnSpc>
                <a:spcPct val="100000"/>
              </a:lnSpc>
              <a:spcBef>
                <a:spcPts val="0"/>
              </a:spcBef>
              <a:buNone/>
              <a:defRPr sz="800" b="0">
                <a:solidFill>
                  <a:srgbClr val="FFFFFF"/>
                </a:solidFill>
                <a:latin typeface="+mn-lt"/>
                <a:cs typeface="Segoe UI" panose="020B0502040204020203" pitchFamily="34" charset="0"/>
              </a:defRPr>
            </a:lvl1pPr>
          </a:lstStyle>
          <a:p>
            <a:r>
              <a:rPr lang="en-US"/>
              <a:t>Drop Image</a:t>
            </a:r>
          </a:p>
        </p:txBody>
      </p:sp>
    </p:spTree>
    <p:extLst>
      <p:ext uri="{BB962C8B-B14F-4D97-AF65-F5344CB8AC3E}">
        <p14:creationId xmlns:p14="http://schemas.microsoft.com/office/powerpoint/2010/main" val="260652885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with Square Picture">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pattFill prst="wdUpDiag">
            <a:fgClr>
              <a:schemeClr val="accent1">
                <a:lumMod val="50000"/>
              </a:schemeClr>
            </a:fgClr>
            <a:bgClr>
              <a:schemeClr val="tx2">
                <a:lumMod val="50000"/>
              </a:schemeClr>
            </a:bgClr>
          </a:pattFill>
        </p:spPr>
        <p:txBody>
          <a:bodyPr lIns="0" tIns="2103120" rIns="0" anchor="t" anchorCtr="0">
            <a:noAutofit/>
          </a:bodyPr>
          <a:lstStyle>
            <a:lvl1pPr marL="0" indent="0" algn="ctr">
              <a:lnSpc>
                <a:spcPct val="100000"/>
              </a:lnSpc>
              <a:buNone/>
              <a:defRPr sz="12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p:nvPr>
        </p:nvSpPr>
        <p:spPr>
          <a:xfrm>
            <a:off x="588263" y="2262425"/>
            <a:ext cx="4158362" cy="861774"/>
          </a:xfrm>
        </p:spPr>
        <p:txBody>
          <a:bodyPr anchor="b"/>
          <a:lstStyle>
            <a:lvl1pPr>
              <a:defRPr/>
            </a:lvl1pPr>
          </a:lstStyle>
          <a:p>
            <a:r>
              <a:rPr lang="en-US" dirty="0"/>
              <a:t>Click to edit Master title style</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normAutofit/>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roduct/Feature - Square Photo">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2091FAC0-2210-AA45-95A9-B6A721525D07}"/>
              </a:ext>
            </a:extLst>
          </p:cNvPr>
          <p:cNvSpPr>
            <a:spLocks noGrp="1"/>
          </p:cNvSpPr>
          <p:nvPr>
            <p:ph type="title"/>
          </p:nvPr>
        </p:nvSpPr>
        <p:spPr>
          <a:xfrm>
            <a:off x="5638800" y="1028700"/>
            <a:ext cx="6259511" cy="914400"/>
          </a:xfrm>
        </p:spPr>
        <p:txBody>
          <a:bodyPr anchor="b">
            <a:normAutofit/>
          </a:bodyPr>
          <a:lstStyle>
            <a:lvl1pPr>
              <a:defRPr sz="2400"/>
            </a:lvl1pPr>
          </a:lstStyle>
          <a:p>
            <a:r>
              <a:rPr lang="en-US" dirty="0"/>
              <a:t>Click to edit Master title style</a:t>
            </a:r>
          </a:p>
        </p:txBody>
      </p:sp>
      <p:sp>
        <p:nvSpPr>
          <p:cNvPr id="6" name="Content Placeholder 4">
            <a:extLst>
              <a:ext uri="{FF2B5EF4-FFF2-40B4-BE49-F238E27FC236}">
                <a16:creationId xmlns:a16="http://schemas.microsoft.com/office/drawing/2014/main" id="{E0B0D8E2-424A-CE45-AD48-F95CCAF11354}"/>
              </a:ext>
            </a:extLst>
          </p:cNvPr>
          <p:cNvSpPr>
            <a:spLocks noGrp="1"/>
          </p:cNvSpPr>
          <p:nvPr>
            <p:ph sz="quarter" idx="12"/>
          </p:nvPr>
        </p:nvSpPr>
        <p:spPr>
          <a:xfrm>
            <a:off x="5638801" y="2299447"/>
            <a:ext cx="6259511" cy="3491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293688" y="1043675"/>
            <a:ext cx="5040311" cy="4740089"/>
          </a:xfrm>
          <a:pattFill prst="wdUpDiag">
            <a:fgClr>
              <a:schemeClr val="accent1">
                <a:lumMod val="50000"/>
              </a:schemeClr>
            </a:fgClr>
            <a:bgClr>
              <a:schemeClr val="tx2">
                <a:lumMod val="50000"/>
              </a:schemeClr>
            </a:bgClr>
          </a:pattFill>
        </p:spPr>
        <p:txBody>
          <a:bodyPr lIns="0" tIns="720000" rIns="0" anchor="t" anchorCtr="0">
            <a:noAutofit/>
          </a:bodyPr>
          <a:lstStyle>
            <a:lvl1pPr marL="0" indent="0" algn="ctr">
              <a:lnSpc>
                <a:spcPct val="100000"/>
              </a:lnSpc>
              <a:buNone/>
              <a:defRPr sz="12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2391434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648" userDrawn="1">
          <p15:clr>
            <a:srgbClr val="5ACBF0"/>
          </p15:clr>
        </p15:guide>
        <p15:guide id="8" orient="horz" pos="3648" userDrawn="1">
          <p15:clr>
            <a:srgbClr val="5ACBF0"/>
          </p15:clr>
        </p15:guide>
        <p15:guide id="10" pos="3720" userDrawn="1">
          <p15:clr>
            <a:srgbClr val="C35EA4"/>
          </p15:clr>
        </p15:guide>
        <p15:guide id="11" pos="2993">
          <p15:clr>
            <a:srgbClr val="5ACBF0"/>
          </p15:clr>
        </p15:guide>
        <p15:guide id="12" pos="3552" userDrawn="1">
          <p15:clr>
            <a:srgbClr val="A4A3A4"/>
          </p15:clr>
        </p15:guide>
        <p15:guide id="14" orient="horz" pos="1440"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pattFill prst="wdUpDiag">
            <a:fgClr>
              <a:schemeClr val="accent1">
                <a:lumMod val="50000"/>
              </a:schemeClr>
            </a:fgClr>
            <a:bgClr>
              <a:schemeClr val="tx2">
                <a:lumMod val="50000"/>
              </a:schemeClr>
            </a:bgClr>
          </a:pattFill>
        </p:spPr>
        <p:txBody>
          <a:bodyPr vert="horz" wrap="square" lIns="0" tIns="720000" rIns="0" bIns="0" rtlCol="0" anchor="t" anchorCtr="0">
            <a:noAutofit/>
          </a:bodyPr>
          <a:lstStyle>
            <a:lvl1pPr marL="0" indent="0" algn="ctr">
              <a:buNone/>
              <a:defRPr lang="en-US" sz="12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700493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op Horizontal Photo, Lockup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3821381" y="5157216"/>
            <a:ext cx="7785402" cy="1111822"/>
          </a:xfrm>
        </p:spPr>
        <p:txBody>
          <a:bodyPr anchor="ctr"/>
          <a:lstStyle>
            <a:lvl1pPr algn="ctr">
              <a:defRPr/>
            </a:lvl1pP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pattFill prst="wdUpDiag">
            <a:fgClr>
              <a:schemeClr val="accent1">
                <a:lumMod val="50000"/>
              </a:schemeClr>
            </a:fgClr>
            <a:bgClr>
              <a:schemeClr val="tx2">
                <a:lumMod val="50000"/>
              </a:schemeClr>
            </a:bgClr>
          </a:pattFill>
        </p:spPr>
        <p:txBody>
          <a:bodyPr vert="horz" wrap="square" lIns="0" tIns="720000" rIns="0" bIns="0" rtlCol="0" anchor="t" anchorCtr="0">
            <a:noAutofit/>
          </a:bodyPr>
          <a:lstStyle>
            <a:lvl1pPr marL="0" indent="0" algn="ctr">
              <a:buNone/>
              <a:defRPr lang="en-US" sz="12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pic>
        <p:nvPicPr>
          <p:cNvPr id="5" name="Picture 4">
            <a:extLst>
              <a:ext uri="{FF2B5EF4-FFF2-40B4-BE49-F238E27FC236}">
                <a16:creationId xmlns:a16="http://schemas.microsoft.com/office/drawing/2014/main" id="{767D67B8-90AB-642F-D3C2-79B0D7999173}"/>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Lst>
          </a:blip>
          <a:stretch>
            <a:fillRect/>
          </a:stretch>
        </p:blipFill>
        <p:spPr>
          <a:xfrm>
            <a:off x="585217" y="5449153"/>
            <a:ext cx="2176078" cy="518616"/>
          </a:xfrm>
          <a:prstGeom prst="rect">
            <a:avLst/>
          </a:prstGeom>
        </p:spPr>
      </p:pic>
      <p:cxnSp>
        <p:nvCxnSpPr>
          <p:cNvPr id="6" name="Straight Connector 5">
            <a:extLst>
              <a:ext uri="{FF2B5EF4-FFF2-40B4-BE49-F238E27FC236}">
                <a16:creationId xmlns:a16="http://schemas.microsoft.com/office/drawing/2014/main" id="{951B2658-BBE5-FF50-3A49-A12C7B1EA044}"/>
              </a:ext>
            </a:extLst>
          </p:cNvPr>
          <p:cNvCxnSpPr/>
          <p:nvPr userDrawn="1"/>
        </p:nvCxnSpPr>
        <p:spPr>
          <a:xfrm>
            <a:off x="3418764" y="5137316"/>
            <a:ext cx="0" cy="1160060"/>
          </a:xfrm>
          <a:prstGeom prst="line">
            <a:avLst/>
          </a:prstGeom>
          <a:ln w="635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6980084"/>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pattFill prst="wdUpDiag">
            <a:fgClr>
              <a:schemeClr val="accent1">
                <a:lumMod val="50000"/>
              </a:schemeClr>
            </a:fgClr>
            <a:bgClr>
              <a:schemeClr val="tx2">
                <a:lumMod val="50000"/>
              </a:schemeClr>
            </a:bgClr>
          </a:pattFill>
        </p:spPr>
        <p:txBody>
          <a:bodyPr vert="horz" wrap="square" lIns="0" tIns="720000" rIns="0" bIns="0" rtlCol="0" anchor="t" anchorCtr="0">
            <a:noAutofit/>
          </a:bodyPr>
          <a:lstStyle>
            <a:lvl1pPr marL="0" indent="0" algn="ctr">
              <a:buNone/>
              <a:defRPr lang="en-US" sz="12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295567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486399"/>
            <a:ext cx="5367528" cy="782639"/>
          </a:xfrm>
        </p:spPr>
        <p:txBody>
          <a:bodyPr>
            <a:normAutofit/>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1822077"/>
            <a:ext cx="5367528" cy="3474720"/>
          </a:xfrm>
          <a:pattFill prst="wdUpDiag">
            <a:fgClr>
              <a:schemeClr val="accent1">
                <a:lumMod val="50000"/>
              </a:schemeClr>
            </a:fgClr>
            <a:bgClr>
              <a:schemeClr val="tx2">
                <a:lumMod val="50000"/>
              </a:schemeClr>
            </a:bgClr>
          </a:pattFill>
        </p:spPr>
        <p:txBody>
          <a:bodyPr vert="horz" wrap="square" lIns="0" tIns="720000" rIns="0" bIns="1188720" rtlCol="0" anchor="t"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486399"/>
            <a:ext cx="5367528" cy="782639"/>
          </a:xfrm>
        </p:spPr>
        <p:txBody>
          <a:bodyPr>
            <a:normAutofit/>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1822077"/>
            <a:ext cx="5367528" cy="3474720"/>
          </a:xfrm>
          <a:pattFill prst="wdUpDiag">
            <a:fgClr>
              <a:schemeClr val="accent1">
                <a:lumMod val="50000"/>
              </a:schemeClr>
            </a:fgClr>
            <a:bgClr>
              <a:schemeClr val="tx2">
                <a:lumMod val="50000"/>
              </a:schemeClr>
            </a:bgClr>
          </a:pattFill>
        </p:spPr>
        <p:txBody>
          <a:bodyPr vert="horz" wrap="square" lIns="0" tIns="720000" rIns="0" bIns="1188720" rtlCol="0" anchor="t" anchorCtr="0">
            <a:noAutofit/>
          </a:bodyPr>
          <a:lstStyle>
            <a:lvl1pPr marL="0" indent="0" algn="ctr">
              <a:buNone/>
              <a:defRPr lang="en-US" sz="1000" b="1" dirty="0">
                <a:solidFill>
                  <a:srgbClr val="FFFFFF"/>
                </a:solidFill>
              </a:defRPr>
            </a:lvl1pPr>
          </a:lstStyle>
          <a:p>
            <a:pPr marL="228600" lvl="0" indent="-228600" algn="ctr"/>
            <a:r>
              <a:rPr lang="en-US"/>
              <a:t>Drag and drop your photo here</a:t>
            </a:r>
            <a:br>
              <a:rPr lang="en-US"/>
            </a:br>
            <a:r>
              <a:rPr lang="en-US"/>
              <a:t>or click or tap icon below</a:t>
            </a:r>
            <a:br>
              <a:rPr lang="en-US"/>
            </a:br>
            <a:r>
              <a:rPr lang="en-US"/>
              <a:t>to insert</a:t>
            </a:r>
          </a:p>
        </p:txBody>
      </p:sp>
      <p:sp>
        <p:nvSpPr>
          <p:cNvPr id="2" name="Title 1">
            <a:extLst>
              <a:ext uri="{FF2B5EF4-FFF2-40B4-BE49-F238E27FC236}">
                <a16:creationId xmlns:a16="http://schemas.microsoft.com/office/drawing/2014/main" id="{6EE6852B-EA48-4DA0-85C5-B2B1A90798F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3976029"/>
      </p:ext>
    </p:extLst>
  </p:cSld>
  <p:clrMapOvr>
    <a:masterClrMapping/>
  </p:clrMapOvr>
  <p:transition>
    <p:fade/>
  </p:transition>
  <p:extLst>
    <p:ext uri="{DCECCB84-F9BA-43D5-87BE-67443E8EF086}">
      <p15:sldGuideLst xmlns:p15="http://schemas.microsoft.com/office/powerpoint/2012/main">
        <p15:guide id="3" orient="horz" pos="3456" userDrawn="1">
          <p15:clr>
            <a:srgbClr val="5ACBF0"/>
          </p15:clr>
        </p15:guide>
        <p15:guide id="6" pos="3749">
          <p15:clr>
            <a:srgbClr val="5ACBF0"/>
          </p15:clr>
        </p15:guide>
        <p15:guide id="7" pos="3931">
          <p15:clr>
            <a:srgbClr val="5ACBF0"/>
          </p15:clr>
        </p15:guide>
        <p15:guide id="8" orient="horz" pos="1139"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486400"/>
            <a:ext cx="3475037" cy="782638"/>
          </a:xfrm>
        </p:spPr>
        <p:txBody>
          <a:bodyPr>
            <a:noAutofit/>
          </a:bodyPr>
          <a:lstStyle>
            <a:lvl1pPr marL="0" indent="0" algn="ctr">
              <a:spcBef>
                <a:spcPts val="0"/>
              </a:spcBef>
              <a:buNone/>
              <a:defRPr sz="18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1815353"/>
            <a:ext cx="3474720" cy="3474720"/>
          </a:xfrm>
          <a:pattFill prst="wdUpDiag">
            <a:fgClr>
              <a:schemeClr val="accent1">
                <a:lumMod val="50000"/>
              </a:schemeClr>
            </a:fgClr>
            <a:bgClr>
              <a:schemeClr val="tx2">
                <a:lumMod val="50000"/>
              </a:schemeClr>
            </a:bgClr>
          </a:pattFill>
        </p:spPr>
        <p:txBody>
          <a:bodyPr lIns="0" tIns="720000" rIns="0" bIns="1005840" anchor="t" anchorCtr="0">
            <a:noAutofit/>
          </a:bodyPr>
          <a:lstStyle>
            <a:lvl1pPr marL="0" indent="0" algn="ctr">
              <a:lnSpc>
                <a:spcPct val="100000"/>
              </a:lnSpc>
              <a:buNone/>
              <a:defRPr sz="105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486400"/>
            <a:ext cx="3475037" cy="782638"/>
          </a:xfrm>
        </p:spPr>
        <p:txBody>
          <a:bodyPr>
            <a:noAutofit/>
          </a:bodyPr>
          <a:lstStyle>
            <a:lvl1pPr marL="0" indent="0" algn="ctr">
              <a:spcBef>
                <a:spcPts val="0"/>
              </a:spcBef>
              <a:buNone/>
              <a:defRPr sz="18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1815353"/>
            <a:ext cx="3474720" cy="3474720"/>
          </a:xfrm>
          <a:pattFill prst="wdUpDiag">
            <a:fgClr>
              <a:schemeClr val="accent1">
                <a:lumMod val="50000"/>
              </a:schemeClr>
            </a:fgClr>
            <a:bgClr>
              <a:schemeClr val="tx2">
                <a:lumMod val="50000"/>
              </a:schemeClr>
            </a:bgClr>
          </a:pattFill>
        </p:spPr>
        <p:txBody>
          <a:bodyPr lIns="0" tIns="720000" rIns="0" bIns="1005840" anchor="t" anchorCtr="0">
            <a:noAutofit/>
          </a:bodyPr>
          <a:lstStyle>
            <a:lvl1pPr marL="0" indent="0" algn="ctr">
              <a:lnSpc>
                <a:spcPct val="100000"/>
              </a:lnSpc>
              <a:buNone/>
              <a:defRPr sz="105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486400"/>
            <a:ext cx="3475037" cy="782638"/>
          </a:xfrm>
        </p:spPr>
        <p:txBody>
          <a:bodyPr>
            <a:noAutofit/>
          </a:bodyPr>
          <a:lstStyle>
            <a:lvl1pPr marL="0" indent="0" algn="ctr">
              <a:spcBef>
                <a:spcPts val="0"/>
              </a:spcBef>
              <a:buNone/>
              <a:defRPr sz="18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1815353"/>
            <a:ext cx="3474720" cy="3474720"/>
          </a:xfrm>
          <a:pattFill prst="wdUpDiag">
            <a:fgClr>
              <a:schemeClr val="accent1">
                <a:lumMod val="50000"/>
              </a:schemeClr>
            </a:fgClr>
            <a:bgClr>
              <a:schemeClr val="tx2">
                <a:lumMod val="50000"/>
              </a:schemeClr>
            </a:bgClr>
          </a:pattFill>
        </p:spPr>
        <p:txBody>
          <a:bodyPr lIns="0" tIns="720000" rIns="0" bIns="1005840" anchor="t" anchorCtr="0">
            <a:noAutofit/>
          </a:bodyPr>
          <a:lstStyle>
            <a:lvl1pPr marL="0" indent="0" algn="ctr">
              <a:lnSpc>
                <a:spcPct val="100000"/>
              </a:lnSpc>
              <a:buNone/>
              <a:defRPr sz="105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5D682FBC-A5FE-4949-90A0-2C7AE294D7F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13122780"/>
      </p:ext>
    </p:extLst>
  </p:cSld>
  <p:clrMapOvr>
    <a:masterClrMapping/>
  </p:clrMapOvr>
  <p:transition>
    <p:fade/>
  </p:transition>
  <p:extLst>
    <p:ext uri="{DCECCB84-F9BA-43D5-87BE-67443E8EF086}">
      <p15:sldGuideLst xmlns:p15="http://schemas.microsoft.com/office/powerpoint/2012/main">
        <p15:guide id="3" orient="horz" pos="3456" userDrawn="1">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1139"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ntent with headings">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A0F91C1-B794-4B3E-A261-364FE4771323}"/>
              </a:ext>
            </a:extLst>
          </p:cNvPr>
          <p:cNvSpPr>
            <a:spLocks noGrp="1"/>
          </p:cNvSpPr>
          <p:nvPr>
            <p:ph type="body" sz="quarter" idx="10" hasCustomPrompt="1"/>
          </p:nvPr>
        </p:nvSpPr>
        <p:spPr>
          <a:xfrm>
            <a:off x="584201" y="2024063"/>
            <a:ext cx="3475037" cy="307777"/>
          </a:xfrm>
        </p:spPr>
        <p:txBody>
          <a:bodyPr/>
          <a:lstStyle>
            <a:lvl1pPr marL="0" indent="0">
              <a:buNone/>
              <a:defRPr sz="2000" b="1"/>
            </a:lvl1pPr>
            <a:lvl2pPr marL="0" indent="0">
              <a:buNone/>
              <a:defRPr sz="2000" b="1"/>
            </a:lvl2pPr>
            <a:lvl3pPr marL="0" indent="0">
              <a:buNone/>
              <a:defRPr sz="2000" b="1"/>
            </a:lvl3pPr>
            <a:lvl4pPr marL="0" indent="0">
              <a:buNone/>
              <a:defRPr sz="2000" b="1"/>
            </a:lvl4pPr>
            <a:lvl5pPr marL="0" indent="0">
              <a:buNone/>
              <a:defRPr sz="2000" b="1"/>
            </a:lvl5pPr>
          </a:lstStyle>
          <a:p>
            <a:pPr lvl="0"/>
            <a:r>
              <a:rPr lang="en-US" dirty="0"/>
              <a:t>Click to edit heading </a:t>
            </a:r>
            <a:endParaRPr lang="en-GB" dirty="0"/>
          </a:p>
        </p:txBody>
      </p:sp>
      <p:sp>
        <p:nvSpPr>
          <p:cNvPr id="7" name="Text Placeholder 6">
            <a:extLst>
              <a:ext uri="{FF2B5EF4-FFF2-40B4-BE49-F238E27FC236}">
                <a16:creationId xmlns:a16="http://schemas.microsoft.com/office/drawing/2014/main" id="{2047671E-2E0A-4489-899C-1D6A3B352222}"/>
              </a:ext>
            </a:extLst>
          </p:cNvPr>
          <p:cNvSpPr>
            <a:spLocks noGrp="1"/>
          </p:cNvSpPr>
          <p:nvPr>
            <p:ph type="body" sz="quarter" idx="11" hasCustomPrompt="1"/>
          </p:nvPr>
        </p:nvSpPr>
        <p:spPr>
          <a:xfrm>
            <a:off x="584200" y="2611569"/>
            <a:ext cx="479619" cy="54000"/>
          </a:xfrm>
          <a:solidFill>
            <a:schemeClr val="bg2"/>
          </a:solidFill>
        </p:spPr>
        <p:txBody>
          <a:bodyPr/>
          <a:lstStyle>
            <a:lvl1pPr marL="0" indent="0">
              <a:buNone/>
              <a:defRPr sz="100"/>
            </a:lvl1pPr>
            <a:lvl2pPr marL="0" indent="0">
              <a:buNone/>
              <a:defRPr sz="100"/>
            </a:lvl2pPr>
            <a:lvl3pPr marL="0" indent="0">
              <a:buNone/>
              <a:defRPr sz="100"/>
            </a:lvl3pPr>
            <a:lvl4pPr marL="0" indent="0">
              <a:buNone/>
              <a:defRPr sz="100"/>
            </a:lvl4pPr>
            <a:lvl5pPr marL="0" indent="0">
              <a:buNone/>
              <a:defRPr sz="100"/>
            </a:lvl5pPr>
          </a:lstStyle>
          <a:p>
            <a:pPr lvl="0"/>
            <a:r>
              <a:rPr lang="en-GB" dirty="0"/>
              <a:t> </a:t>
            </a:r>
          </a:p>
        </p:txBody>
      </p:sp>
      <p:sp>
        <p:nvSpPr>
          <p:cNvPr id="17" name="Content Placeholder 16">
            <a:extLst>
              <a:ext uri="{FF2B5EF4-FFF2-40B4-BE49-F238E27FC236}">
                <a16:creationId xmlns:a16="http://schemas.microsoft.com/office/drawing/2014/main" id="{D194322E-67FD-4731-91FC-9B5B2B3A5FE6}"/>
              </a:ext>
            </a:extLst>
          </p:cNvPr>
          <p:cNvSpPr>
            <a:spLocks noGrp="1"/>
          </p:cNvSpPr>
          <p:nvPr>
            <p:ph sz="quarter" idx="12"/>
          </p:nvPr>
        </p:nvSpPr>
        <p:spPr>
          <a:xfrm>
            <a:off x="584200" y="2945298"/>
            <a:ext cx="3475037" cy="2788752"/>
          </a:xfrm>
        </p:spPr>
        <p:txBody>
          <a:bodyPr/>
          <a:lstStyle>
            <a:lvl1pPr>
              <a:defRPr sz="1000"/>
            </a:lvl1pPr>
            <a:lvl2pPr>
              <a:defRPr sz="1000"/>
            </a:lvl2pPr>
            <a:lvl3pPr>
              <a:defRPr sz="800"/>
            </a:lvl3pPr>
            <a:lvl4pPr>
              <a:defRPr sz="800"/>
            </a:lvl4pPr>
            <a:lvl5pPr>
              <a:defRPr sz="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8" name="Text Placeholder 4">
            <a:extLst>
              <a:ext uri="{FF2B5EF4-FFF2-40B4-BE49-F238E27FC236}">
                <a16:creationId xmlns:a16="http://schemas.microsoft.com/office/drawing/2014/main" id="{32968B98-448E-47A5-B9E2-F68A957DA805}"/>
              </a:ext>
            </a:extLst>
          </p:cNvPr>
          <p:cNvSpPr>
            <a:spLocks noGrp="1"/>
          </p:cNvSpPr>
          <p:nvPr>
            <p:ph type="body" sz="quarter" idx="13" hasCustomPrompt="1"/>
          </p:nvPr>
        </p:nvSpPr>
        <p:spPr>
          <a:xfrm>
            <a:off x="4356101" y="2024063"/>
            <a:ext cx="3475037" cy="307777"/>
          </a:xfrm>
        </p:spPr>
        <p:txBody>
          <a:bodyPr/>
          <a:lstStyle>
            <a:lvl1pPr marL="0" indent="0">
              <a:buNone/>
              <a:defRPr sz="2000" b="1"/>
            </a:lvl1pPr>
            <a:lvl2pPr marL="0" indent="0">
              <a:buNone/>
              <a:defRPr sz="2000" b="1"/>
            </a:lvl2pPr>
            <a:lvl3pPr marL="0" indent="0">
              <a:buNone/>
              <a:defRPr sz="2000" b="1"/>
            </a:lvl3pPr>
            <a:lvl4pPr marL="0" indent="0">
              <a:buNone/>
              <a:defRPr sz="2000" b="1"/>
            </a:lvl4pPr>
            <a:lvl5pPr marL="0" indent="0">
              <a:buNone/>
              <a:defRPr sz="2000" b="1"/>
            </a:lvl5pPr>
          </a:lstStyle>
          <a:p>
            <a:pPr lvl="0"/>
            <a:r>
              <a:rPr lang="en-US" dirty="0"/>
              <a:t>Click to edit heading </a:t>
            </a:r>
            <a:endParaRPr lang="en-GB" dirty="0"/>
          </a:p>
        </p:txBody>
      </p:sp>
      <p:sp>
        <p:nvSpPr>
          <p:cNvPr id="19" name="Text Placeholder 6">
            <a:extLst>
              <a:ext uri="{FF2B5EF4-FFF2-40B4-BE49-F238E27FC236}">
                <a16:creationId xmlns:a16="http://schemas.microsoft.com/office/drawing/2014/main" id="{A09AF88B-94B0-4951-950E-0E6532572980}"/>
              </a:ext>
            </a:extLst>
          </p:cNvPr>
          <p:cNvSpPr>
            <a:spLocks noGrp="1"/>
          </p:cNvSpPr>
          <p:nvPr>
            <p:ph type="body" sz="quarter" idx="14" hasCustomPrompt="1"/>
          </p:nvPr>
        </p:nvSpPr>
        <p:spPr>
          <a:xfrm>
            <a:off x="4356100" y="2611569"/>
            <a:ext cx="479619" cy="54000"/>
          </a:xfrm>
          <a:solidFill>
            <a:schemeClr val="bg2"/>
          </a:solidFill>
        </p:spPr>
        <p:txBody>
          <a:bodyPr/>
          <a:lstStyle>
            <a:lvl1pPr marL="0" indent="0">
              <a:buNone/>
              <a:defRPr sz="100"/>
            </a:lvl1pPr>
            <a:lvl2pPr marL="0" indent="0">
              <a:buNone/>
              <a:defRPr sz="100"/>
            </a:lvl2pPr>
            <a:lvl3pPr marL="0" indent="0">
              <a:buNone/>
              <a:defRPr sz="100"/>
            </a:lvl3pPr>
            <a:lvl4pPr marL="0" indent="0">
              <a:buNone/>
              <a:defRPr sz="100"/>
            </a:lvl4pPr>
            <a:lvl5pPr marL="0" indent="0">
              <a:buNone/>
              <a:defRPr sz="100"/>
            </a:lvl5pPr>
          </a:lstStyle>
          <a:p>
            <a:pPr lvl="0"/>
            <a:r>
              <a:rPr lang="en-GB" dirty="0"/>
              <a:t> </a:t>
            </a:r>
          </a:p>
        </p:txBody>
      </p:sp>
      <p:sp>
        <p:nvSpPr>
          <p:cNvPr id="20" name="Content Placeholder 16">
            <a:extLst>
              <a:ext uri="{FF2B5EF4-FFF2-40B4-BE49-F238E27FC236}">
                <a16:creationId xmlns:a16="http://schemas.microsoft.com/office/drawing/2014/main" id="{1DFDCCC0-C216-43D7-9899-005148CAC5B0}"/>
              </a:ext>
            </a:extLst>
          </p:cNvPr>
          <p:cNvSpPr>
            <a:spLocks noGrp="1"/>
          </p:cNvSpPr>
          <p:nvPr>
            <p:ph sz="quarter" idx="15"/>
          </p:nvPr>
        </p:nvSpPr>
        <p:spPr>
          <a:xfrm>
            <a:off x="4356100" y="2945298"/>
            <a:ext cx="3475037" cy="2788752"/>
          </a:xfrm>
        </p:spPr>
        <p:txBody>
          <a:bodyPr/>
          <a:lstStyle>
            <a:lvl1pPr>
              <a:defRPr sz="1000"/>
            </a:lvl1pPr>
            <a:lvl2pPr>
              <a:defRPr sz="1000"/>
            </a:lvl2pPr>
            <a:lvl3pPr>
              <a:defRPr sz="800"/>
            </a:lvl3pPr>
            <a:lvl4pPr>
              <a:defRPr sz="800"/>
            </a:lvl4pPr>
            <a:lvl5pPr>
              <a:defRPr sz="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1" name="Text Placeholder 4">
            <a:extLst>
              <a:ext uri="{FF2B5EF4-FFF2-40B4-BE49-F238E27FC236}">
                <a16:creationId xmlns:a16="http://schemas.microsoft.com/office/drawing/2014/main" id="{2841B3CC-F651-426F-BDBF-9505DCD7F924}"/>
              </a:ext>
            </a:extLst>
          </p:cNvPr>
          <p:cNvSpPr>
            <a:spLocks noGrp="1"/>
          </p:cNvSpPr>
          <p:nvPr>
            <p:ph type="body" sz="quarter" idx="16" hasCustomPrompt="1"/>
          </p:nvPr>
        </p:nvSpPr>
        <p:spPr>
          <a:xfrm>
            <a:off x="8128001" y="2029778"/>
            <a:ext cx="3475037" cy="307777"/>
          </a:xfrm>
        </p:spPr>
        <p:txBody>
          <a:bodyPr/>
          <a:lstStyle>
            <a:lvl1pPr marL="0" indent="0">
              <a:buNone/>
              <a:defRPr sz="2000" b="1"/>
            </a:lvl1pPr>
            <a:lvl2pPr marL="0" indent="0">
              <a:buNone/>
              <a:defRPr sz="2000" b="1"/>
            </a:lvl2pPr>
            <a:lvl3pPr marL="0" indent="0">
              <a:buNone/>
              <a:defRPr sz="2000" b="1"/>
            </a:lvl3pPr>
            <a:lvl4pPr marL="0" indent="0">
              <a:buNone/>
              <a:defRPr sz="2000" b="1"/>
            </a:lvl4pPr>
            <a:lvl5pPr marL="0" indent="0">
              <a:buNone/>
              <a:defRPr sz="2000" b="1"/>
            </a:lvl5pPr>
          </a:lstStyle>
          <a:p>
            <a:pPr lvl="0"/>
            <a:r>
              <a:rPr lang="en-US" dirty="0"/>
              <a:t>Click to edit heading </a:t>
            </a:r>
            <a:endParaRPr lang="en-GB" dirty="0"/>
          </a:p>
        </p:txBody>
      </p:sp>
      <p:sp>
        <p:nvSpPr>
          <p:cNvPr id="22" name="Text Placeholder 6">
            <a:extLst>
              <a:ext uri="{FF2B5EF4-FFF2-40B4-BE49-F238E27FC236}">
                <a16:creationId xmlns:a16="http://schemas.microsoft.com/office/drawing/2014/main" id="{0B321F9A-F25D-4EEF-BA80-BFBD772AAC7E}"/>
              </a:ext>
            </a:extLst>
          </p:cNvPr>
          <p:cNvSpPr>
            <a:spLocks noGrp="1"/>
          </p:cNvSpPr>
          <p:nvPr>
            <p:ph type="body" sz="quarter" idx="17" hasCustomPrompt="1"/>
          </p:nvPr>
        </p:nvSpPr>
        <p:spPr>
          <a:xfrm>
            <a:off x="8128000" y="2617284"/>
            <a:ext cx="479619" cy="54000"/>
          </a:xfrm>
          <a:solidFill>
            <a:schemeClr val="bg2"/>
          </a:solidFill>
        </p:spPr>
        <p:txBody>
          <a:bodyPr/>
          <a:lstStyle>
            <a:lvl1pPr marL="0" indent="0">
              <a:buNone/>
              <a:defRPr sz="100"/>
            </a:lvl1pPr>
            <a:lvl2pPr marL="0" indent="0">
              <a:buNone/>
              <a:defRPr sz="100"/>
            </a:lvl2pPr>
            <a:lvl3pPr marL="0" indent="0">
              <a:buNone/>
              <a:defRPr sz="100"/>
            </a:lvl3pPr>
            <a:lvl4pPr marL="0" indent="0">
              <a:buNone/>
              <a:defRPr sz="100"/>
            </a:lvl4pPr>
            <a:lvl5pPr marL="0" indent="0">
              <a:buNone/>
              <a:defRPr sz="100"/>
            </a:lvl5pPr>
          </a:lstStyle>
          <a:p>
            <a:pPr lvl="0"/>
            <a:r>
              <a:rPr lang="en-GB" dirty="0"/>
              <a:t> </a:t>
            </a:r>
          </a:p>
        </p:txBody>
      </p:sp>
      <p:sp>
        <p:nvSpPr>
          <p:cNvPr id="23" name="Content Placeholder 16">
            <a:extLst>
              <a:ext uri="{FF2B5EF4-FFF2-40B4-BE49-F238E27FC236}">
                <a16:creationId xmlns:a16="http://schemas.microsoft.com/office/drawing/2014/main" id="{7324DA3D-8837-4E90-8B42-BC383F017C2B}"/>
              </a:ext>
            </a:extLst>
          </p:cNvPr>
          <p:cNvSpPr>
            <a:spLocks noGrp="1"/>
          </p:cNvSpPr>
          <p:nvPr>
            <p:ph sz="quarter" idx="18"/>
          </p:nvPr>
        </p:nvSpPr>
        <p:spPr>
          <a:xfrm>
            <a:off x="8128000" y="2951013"/>
            <a:ext cx="3475037" cy="2788752"/>
          </a:xfrm>
        </p:spPr>
        <p:txBody>
          <a:bodyPr/>
          <a:lstStyle>
            <a:lvl1pPr>
              <a:defRPr sz="1000"/>
            </a:lvl1pPr>
            <a:lvl2pPr>
              <a:defRPr sz="1000"/>
            </a:lvl2pPr>
            <a:lvl3pPr>
              <a:defRPr sz="800"/>
            </a:lvl3pPr>
            <a:lvl4pPr>
              <a:defRPr sz="800"/>
            </a:lvl4pPr>
            <a:lvl5pPr>
              <a:defRPr sz="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Title 1">
            <a:extLst>
              <a:ext uri="{FF2B5EF4-FFF2-40B4-BE49-F238E27FC236}">
                <a16:creationId xmlns:a16="http://schemas.microsoft.com/office/drawing/2014/main" id="{0CC2C5B4-0CEA-48E6-9BA2-F8B9CA5BE0B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68486435"/>
      </p:ext>
    </p:extLst>
  </p:cSld>
  <p:clrMapOvr>
    <a:masterClrMapping/>
  </p:clrMapOvr>
  <p:transition>
    <p:fade/>
  </p:transition>
  <p:extLst>
    <p:ext uri="{DCECCB84-F9BA-43D5-87BE-67443E8EF086}">
      <p15:sldGuideLst xmlns:p15="http://schemas.microsoft.com/office/powerpoint/2012/main">
        <p15:guide id="3" orient="horz" pos="3612" userDrawn="1">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1842" userDrawn="1">
          <p15:clr>
            <a:srgbClr val="5ACBF0"/>
          </p15:clr>
        </p15:guide>
        <p15:guide id="11" orient="horz" pos="1275"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roducts">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0CA3A818-AA31-4BF6-A4C4-C805CCA29124}"/>
              </a:ext>
            </a:extLst>
          </p:cNvPr>
          <p:cNvSpPr/>
          <p:nvPr userDrawn="1"/>
        </p:nvSpPr>
        <p:spPr>
          <a:xfrm>
            <a:off x="588387" y="1361256"/>
            <a:ext cx="3473857" cy="4297680"/>
          </a:xfrm>
          <a:prstGeom prst="rect">
            <a:avLst/>
          </a:prstGeom>
          <a:solidFill>
            <a:srgbClr val="19181C"/>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5" name="Text Placeholder 3">
            <a:extLst>
              <a:ext uri="{FF2B5EF4-FFF2-40B4-BE49-F238E27FC236}">
                <a16:creationId xmlns:a16="http://schemas.microsoft.com/office/drawing/2014/main" id="{7B003B0A-786C-4C57-B303-7A366B39C7DD}"/>
              </a:ext>
            </a:extLst>
          </p:cNvPr>
          <p:cNvSpPr>
            <a:spLocks noGrp="1"/>
          </p:cNvSpPr>
          <p:nvPr>
            <p:ph type="body" sz="quarter" idx="22" hasCustomPrompt="1"/>
          </p:nvPr>
        </p:nvSpPr>
        <p:spPr>
          <a:xfrm>
            <a:off x="585217" y="1304926"/>
            <a:ext cx="3473857" cy="690444"/>
          </a:xfrm>
          <a:solidFill>
            <a:srgbClr val="242428"/>
          </a:solidFill>
        </p:spPr>
        <p:txBody>
          <a:bodyPr lIns="72000" tIns="72000" rIns="72000" bIns="72000" anchor="ctr" anchorCtr="0">
            <a:noAutofit/>
          </a:bodyPr>
          <a:lstStyle>
            <a:lvl1pPr marL="0" indent="0" algn="ctr">
              <a:buNone/>
              <a:defRPr sz="1800" b="1"/>
            </a:lvl1pPr>
            <a:lvl2pPr marL="0" indent="0" algn="ctr">
              <a:buNone/>
              <a:defRPr sz="1800" b="1"/>
            </a:lvl2pPr>
            <a:lvl3pPr marL="0" indent="0" algn="ctr">
              <a:buNone/>
              <a:defRPr sz="1800" b="1"/>
            </a:lvl3pPr>
            <a:lvl4pPr marL="0" indent="0" algn="ctr">
              <a:buNone/>
              <a:defRPr sz="1800" b="1"/>
            </a:lvl4pPr>
            <a:lvl5pPr marL="0" indent="0" algn="ctr">
              <a:buNone/>
              <a:defRPr sz="1800" b="1"/>
            </a:lvl5pPr>
          </a:lstStyle>
          <a:p>
            <a:pPr lvl="0"/>
            <a:r>
              <a:rPr lang="en-US" dirty="0"/>
              <a:t>Click to add heading</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Text Placeholder 6">
            <a:extLst>
              <a:ext uri="{FF2B5EF4-FFF2-40B4-BE49-F238E27FC236}">
                <a16:creationId xmlns:a16="http://schemas.microsoft.com/office/drawing/2014/main" id="{583C52E2-057A-4B53-8F31-B05DF775242F}"/>
              </a:ext>
            </a:extLst>
          </p:cNvPr>
          <p:cNvSpPr>
            <a:spLocks noGrp="1"/>
          </p:cNvSpPr>
          <p:nvPr>
            <p:ph type="body" sz="quarter" idx="16"/>
          </p:nvPr>
        </p:nvSpPr>
        <p:spPr>
          <a:xfrm>
            <a:off x="816555" y="3898077"/>
            <a:ext cx="3017520" cy="1598666"/>
          </a:xfrm>
        </p:spPr>
        <p:txBody>
          <a:bodyPr>
            <a:noAutofit/>
          </a:bodyPr>
          <a:lstStyle>
            <a:lvl1pPr>
              <a:defRPr sz="1400"/>
            </a:lvl1pPr>
            <a:lvl2pPr>
              <a:defRPr sz="1200"/>
            </a:lvl2pPr>
            <a:lvl3pPr>
              <a:defRPr sz="105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2" name="Rectangle 21">
            <a:extLst>
              <a:ext uri="{FF2B5EF4-FFF2-40B4-BE49-F238E27FC236}">
                <a16:creationId xmlns:a16="http://schemas.microsoft.com/office/drawing/2014/main" id="{C5D58E01-097F-41EB-809A-E7059986FF1B}"/>
              </a:ext>
            </a:extLst>
          </p:cNvPr>
          <p:cNvSpPr/>
          <p:nvPr userDrawn="1"/>
        </p:nvSpPr>
        <p:spPr bwMode="auto">
          <a:xfrm>
            <a:off x="588387" y="2001337"/>
            <a:ext cx="3473857" cy="1737360"/>
          </a:xfrm>
          <a:prstGeom prst="rect">
            <a:avLst/>
          </a:prstGeom>
          <a:gradFill flip="none" rotWithShape="1">
            <a:gsLst>
              <a:gs pos="100000">
                <a:srgbClr val="8D8C95">
                  <a:alpha val="2745"/>
                </a:srgbClr>
              </a:gs>
              <a:gs pos="0">
                <a:srgbClr val="8D8C95">
                  <a:alpha val="12941"/>
                </a:srgbClr>
              </a:gs>
            </a:gsLst>
            <a:lin ang="16200000" scaled="1"/>
            <a:tileRect/>
          </a:gradFill>
          <a:ln w="6350">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816555" y="2166685"/>
            <a:ext cx="3017520" cy="1394729"/>
          </a:xfrm>
          <a:pattFill prst="wdUpDiag">
            <a:fgClr>
              <a:schemeClr val="accent1">
                <a:lumMod val="50000"/>
              </a:schemeClr>
            </a:fgClr>
            <a:bgClr>
              <a:schemeClr val="tx2">
                <a:lumMod val="50000"/>
              </a:schemeClr>
            </a:bgClr>
          </a:pattFill>
        </p:spPr>
        <p:txBody>
          <a:bodyPr lIns="0" tIns="180000" rIns="0" bIns="1005840" anchor="ctr" anchorCtr="0">
            <a:noAutofit/>
          </a:bodyPr>
          <a:lstStyle>
            <a:lvl1pPr marL="0" indent="0" algn="ctr">
              <a:lnSpc>
                <a:spcPct val="100000"/>
              </a:lnSpc>
              <a:spcBef>
                <a:spcPts val="0"/>
              </a:spcBef>
              <a:buNone/>
              <a:defRPr sz="10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3" name="Rectangle 22">
            <a:extLst>
              <a:ext uri="{FF2B5EF4-FFF2-40B4-BE49-F238E27FC236}">
                <a16:creationId xmlns:a16="http://schemas.microsoft.com/office/drawing/2014/main" id="{7EEE3E95-B158-4C86-84DF-A9A13E023DB6}"/>
              </a:ext>
            </a:extLst>
          </p:cNvPr>
          <p:cNvSpPr/>
          <p:nvPr userDrawn="1"/>
        </p:nvSpPr>
        <p:spPr>
          <a:xfrm>
            <a:off x="4359071" y="1361256"/>
            <a:ext cx="3473857" cy="4297680"/>
          </a:xfrm>
          <a:prstGeom prst="rect">
            <a:avLst/>
          </a:prstGeom>
          <a:solidFill>
            <a:srgbClr val="19181C"/>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6" name="Text Placeholder 6">
            <a:extLst>
              <a:ext uri="{FF2B5EF4-FFF2-40B4-BE49-F238E27FC236}">
                <a16:creationId xmlns:a16="http://schemas.microsoft.com/office/drawing/2014/main" id="{721E2461-F046-4629-B68B-D8EE0ED76B5C}"/>
              </a:ext>
            </a:extLst>
          </p:cNvPr>
          <p:cNvSpPr>
            <a:spLocks noGrp="1"/>
          </p:cNvSpPr>
          <p:nvPr>
            <p:ph type="body" sz="quarter" idx="17"/>
          </p:nvPr>
        </p:nvSpPr>
        <p:spPr>
          <a:xfrm>
            <a:off x="4587239" y="3898077"/>
            <a:ext cx="3017520" cy="1598666"/>
          </a:xfrm>
        </p:spPr>
        <p:txBody>
          <a:bodyPr>
            <a:noAutofit/>
          </a:bodyPr>
          <a:lstStyle>
            <a:lvl1pPr>
              <a:defRPr sz="1400"/>
            </a:lvl1pPr>
            <a:lvl2pPr>
              <a:defRPr sz="1200"/>
            </a:lvl2pPr>
            <a:lvl3pPr>
              <a:defRPr sz="105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7" name="Rectangle 26">
            <a:extLst>
              <a:ext uri="{FF2B5EF4-FFF2-40B4-BE49-F238E27FC236}">
                <a16:creationId xmlns:a16="http://schemas.microsoft.com/office/drawing/2014/main" id="{2F76B0EA-9AD2-41EB-ADA3-35F181847420}"/>
              </a:ext>
            </a:extLst>
          </p:cNvPr>
          <p:cNvSpPr/>
          <p:nvPr userDrawn="1"/>
        </p:nvSpPr>
        <p:spPr bwMode="auto">
          <a:xfrm>
            <a:off x="4359071" y="2001337"/>
            <a:ext cx="3473857" cy="1737360"/>
          </a:xfrm>
          <a:prstGeom prst="rect">
            <a:avLst/>
          </a:prstGeom>
          <a:gradFill flip="none" rotWithShape="1">
            <a:gsLst>
              <a:gs pos="100000">
                <a:srgbClr val="8D8C95">
                  <a:alpha val="2745"/>
                </a:srgbClr>
              </a:gs>
              <a:gs pos="0">
                <a:srgbClr val="8D8C95">
                  <a:alpha val="12941"/>
                </a:srgbClr>
              </a:gs>
            </a:gsLst>
            <a:lin ang="16200000" scaled="1"/>
            <a:tileRect/>
          </a:gradFill>
          <a:ln w="6350">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sp>
        <p:nvSpPr>
          <p:cNvPr id="28" name="Picture Placeholder" descr="This photo is a 'placeholder' only. Drag or drop your photo here, or click and tap the center to insert a photo.">
            <a:extLst>
              <a:ext uri="{FF2B5EF4-FFF2-40B4-BE49-F238E27FC236}">
                <a16:creationId xmlns:a16="http://schemas.microsoft.com/office/drawing/2014/main" id="{D6D6B7E8-8355-48AE-AA16-7F356A160BC0}"/>
              </a:ext>
            </a:extLst>
          </p:cNvPr>
          <p:cNvSpPr>
            <a:spLocks noGrp="1"/>
          </p:cNvSpPr>
          <p:nvPr>
            <p:ph type="pic" sz="quarter" idx="18" hasCustomPrompt="1"/>
          </p:nvPr>
        </p:nvSpPr>
        <p:spPr bwMode="gray">
          <a:xfrm>
            <a:off x="4587239" y="2166685"/>
            <a:ext cx="3017520" cy="1394729"/>
          </a:xfrm>
          <a:pattFill prst="wdUpDiag">
            <a:fgClr>
              <a:schemeClr val="accent1">
                <a:lumMod val="50000"/>
              </a:schemeClr>
            </a:fgClr>
            <a:bgClr>
              <a:schemeClr val="tx2">
                <a:lumMod val="50000"/>
              </a:schemeClr>
            </a:bgClr>
          </a:pattFill>
        </p:spPr>
        <p:txBody>
          <a:bodyPr lIns="0" tIns="180000" rIns="0" bIns="1005840" anchor="ctr" anchorCtr="0">
            <a:noAutofit/>
          </a:bodyPr>
          <a:lstStyle>
            <a:lvl1pPr marL="0" indent="0" algn="ctr">
              <a:lnSpc>
                <a:spcPct val="100000"/>
              </a:lnSpc>
              <a:spcBef>
                <a:spcPts val="0"/>
              </a:spcBef>
              <a:buNone/>
              <a:defRPr sz="10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9" name="Rectangle 28">
            <a:extLst>
              <a:ext uri="{FF2B5EF4-FFF2-40B4-BE49-F238E27FC236}">
                <a16:creationId xmlns:a16="http://schemas.microsoft.com/office/drawing/2014/main" id="{6D0F26A8-11EC-43E1-8523-7B0228D9735B}"/>
              </a:ext>
            </a:extLst>
          </p:cNvPr>
          <p:cNvSpPr/>
          <p:nvPr userDrawn="1"/>
        </p:nvSpPr>
        <p:spPr>
          <a:xfrm>
            <a:off x="8129756" y="1355289"/>
            <a:ext cx="3473857" cy="4297680"/>
          </a:xfrm>
          <a:prstGeom prst="rect">
            <a:avLst/>
          </a:prstGeom>
          <a:solidFill>
            <a:srgbClr val="19181C"/>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2" name="Text Placeholder 6">
            <a:extLst>
              <a:ext uri="{FF2B5EF4-FFF2-40B4-BE49-F238E27FC236}">
                <a16:creationId xmlns:a16="http://schemas.microsoft.com/office/drawing/2014/main" id="{B08E5BD0-8E67-461B-B922-64413A6BE117}"/>
              </a:ext>
            </a:extLst>
          </p:cNvPr>
          <p:cNvSpPr>
            <a:spLocks noGrp="1"/>
          </p:cNvSpPr>
          <p:nvPr>
            <p:ph type="body" sz="quarter" idx="19"/>
          </p:nvPr>
        </p:nvSpPr>
        <p:spPr>
          <a:xfrm>
            <a:off x="8357924" y="3892110"/>
            <a:ext cx="3017520" cy="1598666"/>
          </a:xfrm>
        </p:spPr>
        <p:txBody>
          <a:bodyPr>
            <a:noAutofit/>
          </a:bodyPr>
          <a:lstStyle>
            <a:lvl1pPr>
              <a:defRPr sz="1400"/>
            </a:lvl1pPr>
            <a:lvl2pPr>
              <a:defRPr sz="1200"/>
            </a:lvl2pPr>
            <a:lvl3pPr>
              <a:defRPr sz="105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3" name="Rectangle 32">
            <a:extLst>
              <a:ext uri="{FF2B5EF4-FFF2-40B4-BE49-F238E27FC236}">
                <a16:creationId xmlns:a16="http://schemas.microsoft.com/office/drawing/2014/main" id="{2A17C328-65EC-49F9-96BC-655F5BDAE853}"/>
              </a:ext>
            </a:extLst>
          </p:cNvPr>
          <p:cNvSpPr/>
          <p:nvPr userDrawn="1"/>
        </p:nvSpPr>
        <p:spPr bwMode="auto">
          <a:xfrm>
            <a:off x="8129756" y="1995370"/>
            <a:ext cx="3473857" cy="1737360"/>
          </a:xfrm>
          <a:prstGeom prst="rect">
            <a:avLst/>
          </a:prstGeom>
          <a:gradFill flip="none" rotWithShape="1">
            <a:gsLst>
              <a:gs pos="100000">
                <a:srgbClr val="8D8C95">
                  <a:alpha val="2745"/>
                </a:srgbClr>
              </a:gs>
              <a:gs pos="0">
                <a:srgbClr val="8D8C95">
                  <a:alpha val="12941"/>
                </a:srgbClr>
              </a:gs>
            </a:gsLst>
            <a:lin ang="16200000" scaled="1"/>
            <a:tileRect/>
          </a:gradFill>
          <a:ln w="6350">
            <a:noFill/>
          </a:ln>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gradFill>
                <a:gsLst>
                  <a:gs pos="0">
                    <a:srgbClr val="FFFFFF"/>
                  </a:gs>
                  <a:gs pos="100000">
                    <a:srgbClr val="FFFFFF"/>
                  </a:gs>
                </a:gsLst>
                <a:lin ang="5400000" scaled="0"/>
              </a:gradFill>
              <a:effectLst/>
              <a:uLnTx/>
              <a:uFillTx/>
              <a:latin typeface="Arial" panose="020B0604020202020204"/>
              <a:ea typeface="Segoe UI" pitchFamily="34" charset="0"/>
              <a:cs typeface="Segoe UI" pitchFamily="34" charset="0"/>
            </a:endParaRPr>
          </a:p>
        </p:txBody>
      </p:sp>
      <p:sp>
        <p:nvSpPr>
          <p:cNvPr id="34" name="Picture Placeholder" descr="This photo is a 'placeholder' only. Drag or drop your photo here, or click and tap the center to insert a photo.">
            <a:extLst>
              <a:ext uri="{FF2B5EF4-FFF2-40B4-BE49-F238E27FC236}">
                <a16:creationId xmlns:a16="http://schemas.microsoft.com/office/drawing/2014/main" id="{9E0EE21D-2571-4587-82C6-AF23D68068EF}"/>
              </a:ext>
            </a:extLst>
          </p:cNvPr>
          <p:cNvSpPr>
            <a:spLocks noGrp="1"/>
          </p:cNvSpPr>
          <p:nvPr>
            <p:ph type="pic" sz="quarter" idx="20" hasCustomPrompt="1"/>
          </p:nvPr>
        </p:nvSpPr>
        <p:spPr bwMode="gray">
          <a:xfrm>
            <a:off x="8357924" y="2160718"/>
            <a:ext cx="3017520" cy="1394729"/>
          </a:xfrm>
          <a:pattFill prst="wdUpDiag">
            <a:fgClr>
              <a:schemeClr val="accent1">
                <a:lumMod val="50000"/>
              </a:schemeClr>
            </a:fgClr>
            <a:bgClr>
              <a:schemeClr val="tx2">
                <a:lumMod val="50000"/>
              </a:schemeClr>
            </a:bgClr>
          </a:pattFill>
        </p:spPr>
        <p:txBody>
          <a:bodyPr lIns="0" tIns="180000" rIns="0" bIns="1005840" anchor="ctr" anchorCtr="0">
            <a:noAutofit/>
          </a:bodyPr>
          <a:lstStyle>
            <a:lvl1pPr marL="0" indent="0" algn="ctr">
              <a:lnSpc>
                <a:spcPct val="100000"/>
              </a:lnSpc>
              <a:spcBef>
                <a:spcPts val="0"/>
              </a:spcBef>
              <a:buNone/>
              <a:defRPr sz="10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4" name="Text Placeholder 3">
            <a:extLst>
              <a:ext uri="{FF2B5EF4-FFF2-40B4-BE49-F238E27FC236}">
                <a16:creationId xmlns:a16="http://schemas.microsoft.com/office/drawing/2014/main" id="{0AA714D4-57F9-4476-BAC0-86F4ED06D1EB}"/>
              </a:ext>
            </a:extLst>
          </p:cNvPr>
          <p:cNvSpPr>
            <a:spLocks noGrp="1"/>
          </p:cNvSpPr>
          <p:nvPr>
            <p:ph type="body" sz="quarter" idx="21"/>
          </p:nvPr>
        </p:nvSpPr>
        <p:spPr>
          <a:xfrm>
            <a:off x="588381" y="5812349"/>
            <a:ext cx="11015231" cy="487868"/>
          </a:xfrm>
        </p:spPr>
        <p:txBody>
          <a:bodyPr anchor="ctr" anchorCtr="0">
            <a:noAutofit/>
          </a:bodyPr>
          <a:lstStyle>
            <a:lvl1pPr marL="0" indent="0" algn="ctr">
              <a:buNone/>
              <a:defRPr sz="2800"/>
            </a:lvl1pPr>
            <a:lvl2pPr marL="0" indent="0" algn="ctr">
              <a:buNone/>
              <a:defRPr sz="2800"/>
            </a:lvl2pPr>
            <a:lvl3pPr marL="0" indent="0" algn="ctr">
              <a:buNone/>
              <a:defRPr sz="2800"/>
            </a:lvl3pPr>
            <a:lvl4pPr marL="0" indent="0" algn="ctr">
              <a:buNone/>
              <a:defRPr sz="2800"/>
            </a:lvl4pPr>
            <a:lvl5pPr marL="0" indent="0" algn="ctr">
              <a:buNone/>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6" name="Text Placeholder 3">
            <a:extLst>
              <a:ext uri="{FF2B5EF4-FFF2-40B4-BE49-F238E27FC236}">
                <a16:creationId xmlns:a16="http://schemas.microsoft.com/office/drawing/2014/main" id="{82B82D46-6BE4-4842-99AA-5D585A8411A9}"/>
              </a:ext>
            </a:extLst>
          </p:cNvPr>
          <p:cNvSpPr>
            <a:spLocks noGrp="1"/>
          </p:cNvSpPr>
          <p:nvPr>
            <p:ph type="body" sz="quarter" idx="23" hasCustomPrompt="1"/>
          </p:nvPr>
        </p:nvSpPr>
        <p:spPr>
          <a:xfrm>
            <a:off x="4355901" y="1304926"/>
            <a:ext cx="3473857" cy="690444"/>
          </a:xfrm>
          <a:solidFill>
            <a:srgbClr val="242428"/>
          </a:solidFill>
        </p:spPr>
        <p:txBody>
          <a:bodyPr lIns="72000" tIns="72000" rIns="72000" bIns="72000" anchor="ctr" anchorCtr="0">
            <a:noAutofit/>
          </a:bodyPr>
          <a:lstStyle>
            <a:lvl1pPr marL="0" indent="0" algn="ctr">
              <a:buNone/>
              <a:defRPr sz="1800" b="1"/>
            </a:lvl1pPr>
            <a:lvl2pPr marL="0" indent="0" algn="ctr">
              <a:buNone/>
              <a:defRPr sz="1800" b="1"/>
            </a:lvl2pPr>
            <a:lvl3pPr marL="0" indent="0" algn="ctr">
              <a:buNone/>
              <a:defRPr sz="1800" b="1"/>
            </a:lvl3pPr>
            <a:lvl4pPr marL="0" indent="0" algn="ctr">
              <a:buNone/>
              <a:defRPr sz="1800" b="1"/>
            </a:lvl4pPr>
            <a:lvl5pPr marL="0" indent="0" algn="ctr">
              <a:buNone/>
              <a:defRPr sz="1800" b="1"/>
            </a:lvl5pPr>
          </a:lstStyle>
          <a:p>
            <a:pPr lvl="0"/>
            <a:r>
              <a:rPr lang="en-US" dirty="0"/>
              <a:t>Click to add heading</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7" name="Text Placeholder 3">
            <a:extLst>
              <a:ext uri="{FF2B5EF4-FFF2-40B4-BE49-F238E27FC236}">
                <a16:creationId xmlns:a16="http://schemas.microsoft.com/office/drawing/2014/main" id="{2921C6F5-BAE0-41B0-A919-ABDAF35DADBC}"/>
              </a:ext>
            </a:extLst>
          </p:cNvPr>
          <p:cNvSpPr>
            <a:spLocks noGrp="1"/>
          </p:cNvSpPr>
          <p:nvPr>
            <p:ph type="body" sz="quarter" idx="24" hasCustomPrompt="1"/>
          </p:nvPr>
        </p:nvSpPr>
        <p:spPr>
          <a:xfrm>
            <a:off x="8132925" y="1304926"/>
            <a:ext cx="3473857" cy="690444"/>
          </a:xfrm>
          <a:solidFill>
            <a:srgbClr val="242428"/>
          </a:solidFill>
        </p:spPr>
        <p:txBody>
          <a:bodyPr lIns="72000" tIns="72000" rIns="72000" bIns="72000" anchor="ctr" anchorCtr="0">
            <a:noAutofit/>
          </a:bodyPr>
          <a:lstStyle>
            <a:lvl1pPr marL="0" indent="0" algn="ctr">
              <a:buNone/>
              <a:defRPr sz="1800" b="1"/>
            </a:lvl1pPr>
            <a:lvl2pPr marL="0" indent="0" algn="ctr">
              <a:buNone/>
              <a:defRPr sz="1800" b="1"/>
            </a:lvl2pPr>
            <a:lvl3pPr marL="0" indent="0" algn="ctr">
              <a:buNone/>
              <a:defRPr sz="1800" b="1"/>
            </a:lvl3pPr>
            <a:lvl4pPr marL="0" indent="0" algn="ctr">
              <a:buNone/>
              <a:defRPr sz="1800" b="1"/>
            </a:lvl4pPr>
            <a:lvl5pPr marL="0" indent="0" algn="ctr">
              <a:buNone/>
              <a:defRPr sz="1800" b="1"/>
            </a:lvl5pPr>
          </a:lstStyle>
          <a:p>
            <a:pPr lvl="0"/>
            <a:r>
              <a:rPr lang="en-US" dirty="0"/>
              <a:t>Click to add heading</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8" name="Title 1">
            <a:extLst>
              <a:ext uri="{FF2B5EF4-FFF2-40B4-BE49-F238E27FC236}">
                <a16:creationId xmlns:a16="http://schemas.microsoft.com/office/drawing/2014/main" id="{3C91994A-3654-4C3E-A312-4B73609F510F}"/>
              </a:ext>
            </a:extLst>
          </p:cNvPr>
          <p:cNvSpPr>
            <a:spLocks noGrp="1"/>
          </p:cNvSpPr>
          <p:nvPr>
            <p:ph type="title"/>
          </p:nvPr>
        </p:nvSpPr>
        <p:spPr>
          <a:xfrm>
            <a:off x="588263" y="591790"/>
            <a:ext cx="11018520" cy="430887"/>
          </a:xfrm>
        </p:spPr>
        <p:txBody>
          <a:bodyPr anchor="t"/>
          <a:lstStyle/>
          <a:p>
            <a:r>
              <a:rPr lang="en-US"/>
              <a:t>Click to edit Master title style</a:t>
            </a:r>
            <a:endParaRPr lang="en-US" dirty="0"/>
          </a:p>
        </p:txBody>
      </p:sp>
    </p:spTree>
    <p:extLst>
      <p:ext uri="{BB962C8B-B14F-4D97-AF65-F5344CB8AC3E}">
        <p14:creationId xmlns:p14="http://schemas.microsoft.com/office/powerpoint/2010/main" val="3297005379"/>
      </p:ext>
    </p:extLst>
  </p:cSld>
  <p:clrMapOvr>
    <a:masterClrMapping/>
  </p:clrMapOvr>
  <p:transition>
    <p:fade/>
  </p:transition>
  <p:extLst>
    <p:ext uri="{DCECCB84-F9BA-43D5-87BE-67443E8EF086}">
      <p15:sldGuideLst xmlns:p15="http://schemas.microsoft.com/office/powerpoint/2012/main">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822">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Picture">
    <p:spTree>
      <p:nvGrpSpPr>
        <p:cNvPr id="1" name=""/>
        <p:cNvGrpSpPr/>
        <p:nvPr/>
      </p:nvGrpSpPr>
      <p:grpSpPr>
        <a:xfrm>
          <a:off x="0" y="0"/>
          <a:ext cx="0" cy="0"/>
          <a:chOff x="0" y="0"/>
          <a:chExt cx="0" cy="0"/>
        </a:xfrm>
      </p:grpSpPr>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4582D644-6452-D04E-ACC8-AE775B9DB7B4}"/>
              </a:ext>
            </a:extLst>
          </p:cNvPr>
          <p:cNvSpPr>
            <a:spLocks noGrp="1"/>
          </p:cNvSpPr>
          <p:nvPr>
            <p:ph type="pic" sz="quarter" idx="11" hasCustomPrompt="1"/>
          </p:nvPr>
        </p:nvSpPr>
        <p:spPr bwMode="gray">
          <a:xfrm>
            <a:off x="6857994" y="0"/>
            <a:ext cx="5334006" cy="6858000"/>
          </a:xfrm>
          <a:pattFill prst="wdUpDiag">
            <a:fgClr>
              <a:schemeClr val="accent1">
                <a:lumMod val="50000"/>
              </a:schemeClr>
            </a:fgClr>
            <a:bgClr>
              <a:schemeClr val="tx2">
                <a:lumMod val="50000"/>
              </a:schemeClr>
            </a:bgClr>
          </a:pattFill>
        </p:spPr>
        <p:txBody>
          <a:bodyPr lIns="0" tIns="2103120" rIns="0" anchor="t" anchorCtr="0">
            <a:noAutofit/>
          </a:bodyPr>
          <a:lstStyle>
            <a:lvl1pPr marL="0" indent="0" algn="ctr">
              <a:lnSpc>
                <a:spcPct val="100000"/>
              </a:lnSpc>
              <a:buNone/>
              <a:defRPr sz="12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9" name="Title 1"/>
          <p:cNvSpPr>
            <a:spLocks noGrp="1"/>
          </p:cNvSpPr>
          <p:nvPr>
            <p:ph type="title" hasCustomPrompt="1"/>
          </p:nvPr>
        </p:nvSpPr>
        <p:spPr>
          <a:xfrm>
            <a:off x="584200" y="2487336"/>
            <a:ext cx="5510213" cy="1046440"/>
          </a:xfrm>
          <a:noFill/>
        </p:spPr>
        <p:txBody>
          <a:bodyPr wrap="square" lIns="0" tIns="0" rIns="0" bIns="0" anchor="b" anchorCtr="0">
            <a:spAutoFit/>
          </a:bodyPr>
          <a:lstStyle>
            <a:lvl1pPr>
              <a:defRPr sz="34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CCEF9816-E4E3-3E43-A0E6-62AA2BBAC2F6}"/>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Lst>
          </a:blip>
          <a:stretch>
            <a:fillRect/>
          </a:stretch>
        </p:blipFill>
        <p:spPr>
          <a:xfrm>
            <a:off x="584200" y="585787"/>
            <a:ext cx="1227766" cy="292609"/>
          </a:xfrm>
          <a:prstGeom prst="rect">
            <a:avLst/>
          </a:prstGeom>
        </p:spPr>
      </p:pic>
    </p:spTree>
    <p:extLst>
      <p:ext uri="{BB962C8B-B14F-4D97-AF65-F5344CB8AC3E}">
        <p14:creationId xmlns:p14="http://schemas.microsoft.com/office/powerpoint/2010/main" val="1593421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a14="http://schemas.microsoft.com/office/drawing/2010/main" xmlns:p15="http://schemas.microsoft.com/office/powerpoint/2012/main" xmlns="">
      <p:transition spd="med">
        <p:fade/>
      </p:transition>
    </mc:Fallback>
  </mc:AlternateContent>
  <p:extLst>
    <p:ext uri="{DCECCB84-F9BA-43D5-87BE-67443E8EF086}">
      <p15:sldGuideLst xmlns:p15="http://schemas.microsoft.com/office/powerpoint/2012/main">
        <p15:guide id="3" pos="3839">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543640"/>
            <a:ext cx="2532888" cy="1725397"/>
          </a:xfrm>
        </p:spPr>
        <p:txBody>
          <a:bodyPr>
            <a:normAutofit/>
          </a:bodyPr>
          <a:lstStyle>
            <a:lvl1pPr marL="0" indent="0" algn="ctr">
              <a:spcBef>
                <a:spcPts val="0"/>
              </a:spcBef>
              <a:buNone/>
              <a:defRPr sz="16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1815353"/>
            <a:ext cx="2532888" cy="2532888"/>
          </a:xfrm>
          <a:pattFill prst="wdUpDiag">
            <a:fgClr>
              <a:schemeClr val="accent1">
                <a:lumMod val="50000"/>
              </a:schemeClr>
            </a:fgClr>
            <a:bgClr>
              <a:schemeClr val="tx2">
                <a:lumMod val="50000"/>
              </a:schemeClr>
            </a:bgClr>
          </a:pattFill>
        </p:spPr>
        <p:txBody>
          <a:bodyPr lIns="0" tIns="360000" rIns="0" bIns="0" anchor="t" anchorCtr="0">
            <a:noAutofit/>
          </a:bodyPr>
          <a:lstStyle>
            <a:lvl1pPr marL="0" indent="0" algn="ctr">
              <a:lnSpc>
                <a:spcPct val="100000"/>
              </a:lnSpc>
              <a:buNone/>
              <a:defRPr sz="10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543640"/>
            <a:ext cx="2532888" cy="1725397"/>
          </a:xfrm>
        </p:spPr>
        <p:txBody>
          <a:bodyPr>
            <a:normAutofit/>
          </a:bodyPr>
          <a:lstStyle>
            <a:lvl1pPr marL="0" indent="0" algn="ctr">
              <a:spcBef>
                <a:spcPts val="0"/>
              </a:spcBef>
              <a:buNone/>
              <a:defRPr sz="16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1815353"/>
            <a:ext cx="2532888" cy="2532888"/>
          </a:xfrm>
          <a:pattFill prst="wdUpDiag">
            <a:fgClr>
              <a:schemeClr val="accent1">
                <a:lumMod val="50000"/>
              </a:schemeClr>
            </a:fgClr>
            <a:bgClr>
              <a:schemeClr val="tx2">
                <a:lumMod val="50000"/>
              </a:schemeClr>
            </a:bgClr>
          </a:pattFill>
        </p:spPr>
        <p:txBody>
          <a:bodyPr lIns="0" tIns="360000" rIns="0" bIns="0" anchor="t" anchorCtr="0">
            <a:noAutofit/>
          </a:bodyPr>
          <a:lstStyle>
            <a:lvl1pPr marL="0" indent="0" algn="ctr">
              <a:lnSpc>
                <a:spcPct val="100000"/>
              </a:lnSpc>
              <a:buNone/>
              <a:defRPr sz="10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543640"/>
            <a:ext cx="2532888" cy="1725397"/>
          </a:xfrm>
        </p:spPr>
        <p:txBody>
          <a:bodyPr>
            <a:normAutofit/>
          </a:bodyPr>
          <a:lstStyle>
            <a:lvl1pPr marL="0" indent="0" algn="ctr">
              <a:spcBef>
                <a:spcPts val="0"/>
              </a:spcBef>
              <a:buNone/>
              <a:defRPr sz="16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1815353"/>
            <a:ext cx="2532888" cy="2532888"/>
          </a:xfrm>
          <a:pattFill prst="wdUpDiag">
            <a:fgClr>
              <a:schemeClr val="accent1">
                <a:lumMod val="50000"/>
              </a:schemeClr>
            </a:fgClr>
            <a:bgClr>
              <a:schemeClr val="tx2">
                <a:lumMod val="50000"/>
              </a:schemeClr>
            </a:bgClr>
          </a:pattFill>
        </p:spPr>
        <p:txBody>
          <a:bodyPr lIns="0" tIns="360000" rIns="0" bIns="0" anchor="t" anchorCtr="0">
            <a:noAutofit/>
          </a:bodyPr>
          <a:lstStyle>
            <a:lvl1pPr marL="0" indent="0" algn="ctr">
              <a:lnSpc>
                <a:spcPct val="100000"/>
              </a:lnSpc>
              <a:buNone/>
              <a:defRPr sz="10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543640"/>
            <a:ext cx="2532888" cy="1725397"/>
          </a:xfrm>
        </p:spPr>
        <p:txBody>
          <a:bodyPr>
            <a:normAutofit/>
          </a:bodyPr>
          <a:lstStyle>
            <a:lvl1pPr marL="0" indent="0" algn="ctr">
              <a:spcBef>
                <a:spcPts val="0"/>
              </a:spcBef>
              <a:buNone/>
              <a:defRPr sz="16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1815353"/>
            <a:ext cx="2532888" cy="2532888"/>
          </a:xfrm>
          <a:pattFill prst="wdUpDiag">
            <a:fgClr>
              <a:schemeClr val="accent1">
                <a:lumMod val="50000"/>
              </a:schemeClr>
            </a:fgClr>
            <a:bgClr>
              <a:schemeClr val="tx2">
                <a:lumMod val="50000"/>
              </a:schemeClr>
            </a:bgClr>
          </a:pattFill>
        </p:spPr>
        <p:txBody>
          <a:bodyPr lIns="0" tIns="360000" rIns="0" bIns="0" anchor="t" anchorCtr="0">
            <a:noAutofit/>
          </a:bodyPr>
          <a:lstStyle>
            <a:lvl1pPr marL="0" indent="0" algn="ctr">
              <a:lnSpc>
                <a:spcPct val="100000"/>
              </a:lnSpc>
              <a:buNone/>
              <a:defRPr sz="10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D829770F-45CE-4505-A3E9-DB203881F25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27357400"/>
      </p:ext>
    </p:extLst>
  </p:cSld>
  <p:clrMapOvr>
    <a:masterClrMapping/>
  </p:clrMapOvr>
  <p:transition>
    <p:fade/>
  </p:transition>
  <p:extLst>
    <p:ext uri="{DCECCB84-F9BA-43D5-87BE-67443E8EF086}">
      <p15:sldGuideLst xmlns:p15="http://schemas.microsoft.com/office/powerpoint/2012/main">
        <p15:guide id="3" orient="horz" pos="285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39"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corecar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A09B8F0-E785-4993-A9CA-BE8D371B2F1C}"/>
              </a:ext>
            </a:extLst>
          </p:cNvPr>
          <p:cNvSpPr/>
          <p:nvPr userDrawn="1"/>
        </p:nvSpPr>
        <p:spPr bwMode="auto">
          <a:xfrm>
            <a:off x="725755" y="1714500"/>
            <a:ext cx="3333483" cy="19812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Rectangle 17">
            <a:extLst>
              <a:ext uri="{FF2B5EF4-FFF2-40B4-BE49-F238E27FC236}">
                <a16:creationId xmlns:a16="http://schemas.microsoft.com/office/drawing/2014/main" id="{AB6082FB-3119-4714-B0C0-D572EC975527}"/>
              </a:ext>
            </a:extLst>
          </p:cNvPr>
          <p:cNvSpPr/>
          <p:nvPr userDrawn="1"/>
        </p:nvSpPr>
        <p:spPr bwMode="auto">
          <a:xfrm>
            <a:off x="588263" y="1714500"/>
            <a:ext cx="137492" cy="1981200"/>
          </a:xfrm>
          <a:prstGeom prst="rect">
            <a:avLst/>
          </a:prstGeom>
          <a:pattFill prst="wdUpDiag">
            <a:fgClr>
              <a:schemeClr val="bg2">
                <a:lumMod val="50000"/>
              </a:schemeClr>
            </a:fgClr>
            <a:bgClr>
              <a:schemeClr val="bg2"/>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a:extLst>
              <a:ext uri="{FF2B5EF4-FFF2-40B4-BE49-F238E27FC236}">
                <a16:creationId xmlns:a16="http://schemas.microsoft.com/office/drawing/2014/main" id="{4E020223-B6E5-4A3F-B38B-BD07D5D6594D}"/>
              </a:ext>
            </a:extLst>
          </p:cNvPr>
          <p:cNvSpPr>
            <a:spLocks noGrp="1"/>
          </p:cNvSpPr>
          <p:nvPr>
            <p:ph type="body" sz="quarter" idx="10" hasCustomPrompt="1"/>
          </p:nvPr>
        </p:nvSpPr>
        <p:spPr>
          <a:xfrm>
            <a:off x="927657" y="1856689"/>
            <a:ext cx="425773" cy="677108"/>
          </a:xfrm>
        </p:spPr>
        <p:txBody>
          <a:bodyPr>
            <a:noAutofit/>
          </a:bodyPr>
          <a:lstStyle>
            <a:lvl1pPr marL="0" indent="0">
              <a:buNone/>
              <a:defRPr sz="4400" b="1">
                <a:solidFill>
                  <a:schemeClr val="bg2">
                    <a:lumMod val="40000"/>
                    <a:lumOff val="60000"/>
                  </a:schemeClr>
                </a:solidFill>
              </a:defRPr>
            </a:lvl1pPr>
            <a:lvl2pPr marL="0" indent="0">
              <a:buNone/>
              <a:defRPr sz="4400" b="1">
                <a:solidFill>
                  <a:schemeClr val="bg1">
                    <a:lumMod val="85000"/>
                  </a:schemeClr>
                </a:solidFill>
              </a:defRPr>
            </a:lvl2pPr>
            <a:lvl3pPr marL="0" indent="0">
              <a:buNone/>
              <a:defRPr sz="4400" b="1">
                <a:solidFill>
                  <a:schemeClr val="bg1">
                    <a:lumMod val="85000"/>
                  </a:schemeClr>
                </a:solidFill>
              </a:defRPr>
            </a:lvl3pPr>
            <a:lvl4pPr marL="0" indent="0">
              <a:buNone/>
              <a:defRPr sz="4400" b="1">
                <a:solidFill>
                  <a:schemeClr val="bg1">
                    <a:lumMod val="85000"/>
                  </a:schemeClr>
                </a:solidFill>
              </a:defRPr>
            </a:lvl4pPr>
            <a:lvl5pPr marL="0" indent="0">
              <a:buNone/>
              <a:defRPr sz="4400" b="1">
                <a:solidFill>
                  <a:schemeClr val="bg1">
                    <a:lumMod val="85000"/>
                  </a:schemeClr>
                </a:solidFill>
              </a:defRPr>
            </a:lvl5pPr>
          </a:lstStyle>
          <a:p>
            <a:pPr lvl="0"/>
            <a:r>
              <a:rPr lang="en-US" dirty="0"/>
              <a:t>#</a:t>
            </a:r>
            <a:endParaRPr lang="en-GB" dirty="0"/>
          </a:p>
        </p:txBody>
      </p:sp>
      <p:sp>
        <p:nvSpPr>
          <p:cNvPr id="7" name="Text Placeholder 6">
            <a:extLst>
              <a:ext uri="{FF2B5EF4-FFF2-40B4-BE49-F238E27FC236}">
                <a16:creationId xmlns:a16="http://schemas.microsoft.com/office/drawing/2014/main" id="{B52C7966-C4D7-49C0-B78C-2335EC912200}"/>
              </a:ext>
            </a:extLst>
          </p:cNvPr>
          <p:cNvSpPr>
            <a:spLocks noGrp="1"/>
          </p:cNvSpPr>
          <p:nvPr>
            <p:ph type="body" sz="quarter" idx="11" hasCustomPrompt="1"/>
          </p:nvPr>
        </p:nvSpPr>
        <p:spPr>
          <a:xfrm>
            <a:off x="1390443" y="1944971"/>
            <a:ext cx="2593370" cy="595027"/>
          </a:xfrm>
        </p:spPr>
        <p:txBody>
          <a:bodyPr/>
          <a:lstStyle>
            <a:lvl1pPr marL="0" indent="0">
              <a:buNone/>
              <a:defRPr lang="en-US" sz="1600" b="1" dirty="0" smtClean="0">
                <a:solidFill>
                  <a:schemeClr val="tx1"/>
                </a:solidFill>
              </a:defRPr>
            </a:lvl1pPr>
            <a:lvl2pPr marL="0" indent="0">
              <a:buNone/>
              <a:defRPr lang="en-GB" sz="1600" b="1" dirty="0"/>
            </a:lvl2pPr>
            <a:lvl3pPr marL="0" indent="0">
              <a:buNone/>
              <a:defRPr sz="1600" b="1"/>
            </a:lvl3pPr>
            <a:lvl4pPr marL="0" indent="0">
              <a:buNone/>
              <a:defRPr sz="1600" b="1"/>
            </a:lvl4pPr>
            <a:lvl5pPr marL="0" indent="0">
              <a:buNone/>
              <a:defRPr sz="1600" b="1"/>
            </a:lvl5pPr>
          </a:lstStyle>
          <a:p>
            <a:pPr lvl="0"/>
            <a:r>
              <a:rPr lang="en-US" dirty="0"/>
              <a:t>Click to add heading</a:t>
            </a:r>
            <a:endParaRPr lang="en-GB" dirty="0"/>
          </a:p>
        </p:txBody>
      </p:sp>
      <p:sp>
        <p:nvSpPr>
          <p:cNvPr id="19" name="Text Placeholder 18">
            <a:extLst>
              <a:ext uri="{FF2B5EF4-FFF2-40B4-BE49-F238E27FC236}">
                <a16:creationId xmlns:a16="http://schemas.microsoft.com/office/drawing/2014/main" id="{453DD438-6A23-4472-B641-263CA368D719}"/>
              </a:ext>
            </a:extLst>
          </p:cNvPr>
          <p:cNvSpPr>
            <a:spLocks noGrp="1"/>
          </p:cNvSpPr>
          <p:nvPr>
            <p:ph type="body" sz="quarter" idx="12"/>
          </p:nvPr>
        </p:nvSpPr>
        <p:spPr>
          <a:xfrm>
            <a:off x="1390444" y="2643619"/>
            <a:ext cx="2593370" cy="968261"/>
          </a:xfrm>
        </p:spPr>
        <p:txBody>
          <a:bodyPr>
            <a:noAutofit/>
          </a:bodyPr>
          <a:lstStyle>
            <a:lvl1pPr marL="0" indent="0">
              <a:lnSpc>
                <a:spcPct val="130000"/>
              </a:lnSpc>
              <a:buNone/>
              <a:defRPr sz="1000">
                <a:solidFill>
                  <a:schemeClr val="tx1"/>
                </a:solidFill>
              </a:defRPr>
            </a:lvl1pPr>
            <a:lvl2pPr marL="0" indent="0">
              <a:lnSpc>
                <a:spcPct val="130000"/>
              </a:lnSpc>
              <a:buNone/>
              <a:defRPr sz="1000">
                <a:solidFill>
                  <a:schemeClr val="tx1"/>
                </a:solidFill>
              </a:defRPr>
            </a:lvl2pPr>
            <a:lvl3pPr marL="0" indent="0">
              <a:lnSpc>
                <a:spcPct val="130000"/>
              </a:lnSpc>
              <a:buNone/>
              <a:defRPr sz="1000">
                <a:solidFill>
                  <a:schemeClr val="tx1"/>
                </a:solidFill>
              </a:defRPr>
            </a:lvl3pPr>
            <a:lvl4pPr marL="0" indent="0">
              <a:lnSpc>
                <a:spcPct val="130000"/>
              </a:lnSpc>
              <a:buNone/>
              <a:defRPr sz="1000">
                <a:solidFill>
                  <a:schemeClr val="tx1"/>
                </a:solidFill>
              </a:defRPr>
            </a:lvl4pPr>
            <a:lvl5pPr marL="0" indent="0">
              <a:lnSpc>
                <a:spcPct val="130000"/>
              </a:lnSpc>
              <a:buNone/>
              <a:defRPr sz="1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0" name="Rectangle 19">
            <a:extLst>
              <a:ext uri="{FF2B5EF4-FFF2-40B4-BE49-F238E27FC236}">
                <a16:creationId xmlns:a16="http://schemas.microsoft.com/office/drawing/2014/main" id="{A1976077-CE80-43B8-9EE5-625D9EBF3AFE}"/>
              </a:ext>
            </a:extLst>
          </p:cNvPr>
          <p:cNvSpPr/>
          <p:nvPr userDrawn="1"/>
        </p:nvSpPr>
        <p:spPr bwMode="auto">
          <a:xfrm>
            <a:off x="588263" y="3898900"/>
            <a:ext cx="137492" cy="1981200"/>
          </a:xfrm>
          <a:prstGeom prst="rect">
            <a:avLst/>
          </a:prstGeom>
          <a:pattFill prst="wdUpDiag">
            <a:fgClr>
              <a:schemeClr val="bg2">
                <a:lumMod val="50000"/>
              </a:schemeClr>
            </a:fgClr>
            <a:bgClr>
              <a:schemeClr val="bg2"/>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4A4A6B61-EF71-4B61-BCE3-366255FDF1EC}"/>
              </a:ext>
            </a:extLst>
          </p:cNvPr>
          <p:cNvSpPr/>
          <p:nvPr userDrawn="1"/>
        </p:nvSpPr>
        <p:spPr bwMode="auto">
          <a:xfrm>
            <a:off x="725755" y="3898900"/>
            <a:ext cx="3333483" cy="19812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4">
            <a:extLst>
              <a:ext uri="{FF2B5EF4-FFF2-40B4-BE49-F238E27FC236}">
                <a16:creationId xmlns:a16="http://schemas.microsoft.com/office/drawing/2014/main" id="{40B7D3AE-CE8F-4AFB-89D1-7B9F5309DE17}"/>
              </a:ext>
            </a:extLst>
          </p:cNvPr>
          <p:cNvSpPr>
            <a:spLocks noGrp="1"/>
          </p:cNvSpPr>
          <p:nvPr>
            <p:ph type="body" sz="quarter" idx="13" hasCustomPrompt="1"/>
          </p:nvPr>
        </p:nvSpPr>
        <p:spPr>
          <a:xfrm>
            <a:off x="927657" y="4041089"/>
            <a:ext cx="425773" cy="677108"/>
          </a:xfrm>
        </p:spPr>
        <p:txBody>
          <a:bodyPr>
            <a:noAutofit/>
          </a:bodyPr>
          <a:lstStyle>
            <a:lvl1pPr marL="0" indent="0">
              <a:buNone/>
              <a:defRPr sz="4400" b="1">
                <a:solidFill>
                  <a:schemeClr val="bg2">
                    <a:lumMod val="40000"/>
                    <a:lumOff val="60000"/>
                  </a:schemeClr>
                </a:solidFill>
              </a:defRPr>
            </a:lvl1pPr>
            <a:lvl2pPr marL="0" indent="0">
              <a:buNone/>
              <a:defRPr sz="4400" b="1">
                <a:solidFill>
                  <a:schemeClr val="bg1">
                    <a:lumMod val="85000"/>
                  </a:schemeClr>
                </a:solidFill>
              </a:defRPr>
            </a:lvl2pPr>
            <a:lvl3pPr marL="0" indent="0">
              <a:buNone/>
              <a:defRPr sz="4400" b="1">
                <a:solidFill>
                  <a:schemeClr val="bg1">
                    <a:lumMod val="85000"/>
                  </a:schemeClr>
                </a:solidFill>
              </a:defRPr>
            </a:lvl3pPr>
            <a:lvl4pPr marL="0" indent="0">
              <a:buNone/>
              <a:defRPr sz="4400" b="1">
                <a:solidFill>
                  <a:schemeClr val="bg1">
                    <a:lumMod val="85000"/>
                  </a:schemeClr>
                </a:solidFill>
              </a:defRPr>
            </a:lvl4pPr>
            <a:lvl5pPr marL="0" indent="0">
              <a:buNone/>
              <a:defRPr sz="4400" b="1">
                <a:solidFill>
                  <a:schemeClr val="bg1">
                    <a:lumMod val="85000"/>
                  </a:schemeClr>
                </a:solidFill>
              </a:defRPr>
            </a:lvl5pPr>
          </a:lstStyle>
          <a:p>
            <a:pPr lvl="0"/>
            <a:r>
              <a:rPr lang="en-US" dirty="0"/>
              <a:t>#</a:t>
            </a:r>
            <a:endParaRPr lang="en-GB" dirty="0"/>
          </a:p>
        </p:txBody>
      </p:sp>
      <p:sp>
        <p:nvSpPr>
          <p:cNvPr id="23" name="Text Placeholder 6">
            <a:extLst>
              <a:ext uri="{FF2B5EF4-FFF2-40B4-BE49-F238E27FC236}">
                <a16:creationId xmlns:a16="http://schemas.microsoft.com/office/drawing/2014/main" id="{6CF9214B-A0AA-4B6C-B28E-D4EBC5ADE430}"/>
              </a:ext>
            </a:extLst>
          </p:cNvPr>
          <p:cNvSpPr>
            <a:spLocks noGrp="1"/>
          </p:cNvSpPr>
          <p:nvPr>
            <p:ph type="body" sz="quarter" idx="14" hasCustomPrompt="1"/>
          </p:nvPr>
        </p:nvSpPr>
        <p:spPr>
          <a:xfrm>
            <a:off x="1390443" y="4129371"/>
            <a:ext cx="2593370" cy="595027"/>
          </a:xfrm>
        </p:spPr>
        <p:txBody>
          <a:bodyPr/>
          <a:lstStyle>
            <a:lvl1pPr marL="0" indent="0">
              <a:buNone/>
              <a:defRPr lang="en-US" sz="1600" b="1" dirty="0" smtClean="0">
                <a:solidFill>
                  <a:schemeClr val="tx1"/>
                </a:solidFill>
              </a:defRPr>
            </a:lvl1pPr>
            <a:lvl2pPr marL="0" indent="0">
              <a:buNone/>
              <a:defRPr lang="en-GB" sz="1600" b="1" dirty="0"/>
            </a:lvl2pPr>
            <a:lvl3pPr marL="0" indent="0">
              <a:buNone/>
              <a:defRPr sz="1600" b="1"/>
            </a:lvl3pPr>
            <a:lvl4pPr marL="0" indent="0">
              <a:buNone/>
              <a:defRPr sz="1600" b="1"/>
            </a:lvl4pPr>
            <a:lvl5pPr marL="0" indent="0">
              <a:buNone/>
              <a:defRPr sz="1600" b="1"/>
            </a:lvl5pPr>
          </a:lstStyle>
          <a:p>
            <a:pPr lvl="0"/>
            <a:r>
              <a:rPr lang="en-US" dirty="0"/>
              <a:t>Click to add heading</a:t>
            </a:r>
            <a:endParaRPr lang="en-GB" dirty="0"/>
          </a:p>
        </p:txBody>
      </p:sp>
      <p:sp>
        <p:nvSpPr>
          <p:cNvPr id="24" name="Text Placeholder 18">
            <a:extLst>
              <a:ext uri="{FF2B5EF4-FFF2-40B4-BE49-F238E27FC236}">
                <a16:creationId xmlns:a16="http://schemas.microsoft.com/office/drawing/2014/main" id="{C4CC4422-DCB4-43AA-AAD9-BCD5D2AA4B9C}"/>
              </a:ext>
            </a:extLst>
          </p:cNvPr>
          <p:cNvSpPr>
            <a:spLocks noGrp="1"/>
          </p:cNvSpPr>
          <p:nvPr>
            <p:ph type="body" sz="quarter" idx="15"/>
          </p:nvPr>
        </p:nvSpPr>
        <p:spPr>
          <a:xfrm>
            <a:off x="1390444" y="4828019"/>
            <a:ext cx="2593370" cy="968261"/>
          </a:xfrm>
        </p:spPr>
        <p:txBody>
          <a:bodyPr>
            <a:noAutofit/>
          </a:bodyPr>
          <a:lstStyle>
            <a:lvl1pPr marL="0" indent="0">
              <a:lnSpc>
                <a:spcPct val="130000"/>
              </a:lnSpc>
              <a:buNone/>
              <a:defRPr sz="1000">
                <a:solidFill>
                  <a:schemeClr val="tx1"/>
                </a:solidFill>
              </a:defRPr>
            </a:lvl1pPr>
            <a:lvl2pPr marL="0" indent="0">
              <a:lnSpc>
                <a:spcPct val="130000"/>
              </a:lnSpc>
              <a:buNone/>
              <a:defRPr sz="1000">
                <a:solidFill>
                  <a:schemeClr val="tx1"/>
                </a:solidFill>
              </a:defRPr>
            </a:lvl2pPr>
            <a:lvl3pPr marL="0" indent="0">
              <a:lnSpc>
                <a:spcPct val="130000"/>
              </a:lnSpc>
              <a:buNone/>
              <a:defRPr sz="1000">
                <a:solidFill>
                  <a:schemeClr val="tx1"/>
                </a:solidFill>
              </a:defRPr>
            </a:lvl3pPr>
            <a:lvl4pPr marL="0" indent="0">
              <a:lnSpc>
                <a:spcPct val="130000"/>
              </a:lnSpc>
              <a:buNone/>
              <a:defRPr sz="1000">
                <a:solidFill>
                  <a:schemeClr val="tx1"/>
                </a:solidFill>
              </a:defRPr>
            </a:lvl4pPr>
            <a:lvl5pPr marL="0" indent="0">
              <a:lnSpc>
                <a:spcPct val="130000"/>
              </a:lnSpc>
              <a:buNone/>
              <a:defRPr sz="1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5" name="Rectangle 24">
            <a:extLst>
              <a:ext uri="{FF2B5EF4-FFF2-40B4-BE49-F238E27FC236}">
                <a16:creationId xmlns:a16="http://schemas.microsoft.com/office/drawing/2014/main" id="{A4805574-3B72-481E-A744-EA088066496F}"/>
              </a:ext>
            </a:extLst>
          </p:cNvPr>
          <p:cNvSpPr/>
          <p:nvPr userDrawn="1"/>
        </p:nvSpPr>
        <p:spPr bwMode="auto">
          <a:xfrm>
            <a:off x="4493592" y="1714500"/>
            <a:ext cx="3333483" cy="19812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8BB8D822-4AF5-4132-A5BC-447AFB46D9A1}"/>
              </a:ext>
            </a:extLst>
          </p:cNvPr>
          <p:cNvSpPr/>
          <p:nvPr userDrawn="1"/>
        </p:nvSpPr>
        <p:spPr bwMode="auto">
          <a:xfrm>
            <a:off x="4356100" y="1714500"/>
            <a:ext cx="137492" cy="1981200"/>
          </a:xfrm>
          <a:prstGeom prst="rect">
            <a:avLst/>
          </a:prstGeom>
          <a:pattFill prst="wdUpDiag">
            <a:fgClr>
              <a:schemeClr val="bg2">
                <a:lumMod val="50000"/>
              </a:schemeClr>
            </a:fgClr>
            <a:bgClr>
              <a:schemeClr val="bg2"/>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7" name="Text Placeholder 4">
            <a:extLst>
              <a:ext uri="{FF2B5EF4-FFF2-40B4-BE49-F238E27FC236}">
                <a16:creationId xmlns:a16="http://schemas.microsoft.com/office/drawing/2014/main" id="{885CB766-3BA7-4C6E-981C-12B89BBC0EB7}"/>
              </a:ext>
            </a:extLst>
          </p:cNvPr>
          <p:cNvSpPr>
            <a:spLocks noGrp="1"/>
          </p:cNvSpPr>
          <p:nvPr>
            <p:ph type="body" sz="quarter" idx="16" hasCustomPrompt="1"/>
          </p:nvPr>
        </p:nvSpPr>
        <p:spPr>
          <a:xfrm>
            <a:off x="4695494" y="1856689"/>
            <a:ext cx="425773" cy="677108"/>
          </a:xfrm>
        </p:spPr>
        <p:txBody>
          <a:bodyPr>
            <a:noAutofit/>
          </a:bodyPr>
          <a:lstStyle>
            <a:lvl1pPr marL="0" indent="0">
              <a:buNone/>
              <a:defRPr sz="4400" b="1">
                <a:solidFill>
                  <a:schemeClr val="bg2">
                    <a:lumMod val="40000"/>
                    <a:lumOff val="60000"/>
                  </a:schemeClr>
                </a:solidFill>
              </a:defRPr>
            </a:lvl1pPr>
            <a:lvl2pPr marL="0" indent="0">
              <a:buNone/>
              <a:defRPr sz="4400" b="1">
                <a:solidFill>
                  <a:schemeClr val="bg1">
                    <a:lumMod val="85000"/>
                  </a:schemeClr>
                </a:solidFill>
              </a:defRPr>
            </a:lvl2pPr>
            <a:lvl3pPr marL="0" indent="0">
              <a:buNone/>
              <a:defRPr sz="4400" b="1">
                <a:solidFill>
                  <a:schemeClr val="bg1">
                    <a:lumMod val="85000"/>
                  </a:schemeClr>
                </a:solidFill>
              </a:defRPr>
            </a:lvl3pPr>
            <a:lvl4pPr marL="0" indent="0">
              <a:buNone/>
              <a:defRPr sz="4400" b="1">
                <a:solidFill>
                  <a:schemeClr val="bg1">
                    <a:lumMod val="85000"/>
                  </a:schemeClr>
                </a:solidFill>
              </a:defRPr>
            </a:lvl4pPr>
            <a:lvl5pPr marL="0" indent="0">
              <a:buNone/>
              <a:defRPr sz="4400" b="1">
                <a:solidFill>
                  <a:schemeClr val="bg1">
                    <a:lumMod val="85000"/>
                  </a:schemeClr>
                </a:solidFill>
              </a:defRPr>
            </a:lvl5pPr>
          </a:lstStyle>
          <a:p>
            <a:pPr lvl="0"/>
            <a:r>
              <a:rPr lang="en-US" dirty="0"/>
              <a:t>#</a:t>
            </a:r>
            <a:endParaRPr lang="en-GB" dirty="0"/>
          </a:p>
        </p:txBody>
      </p:sp>
      <p:sp>
        <p:nvSpPr>
          <p:cNvPr id="28" name="Text Placeholder 6">
            <a:extLst>
              <a:ext uri="{FF2B5EF4-FFF2-40B4-BE49-F238E27FC236}">
                <a16:creationId xmlns:a16="http://schemas.microsoft.com/office/drawing/2014/main" id="{8844DE8E-38F4-4A62-9864-CF5DC11D85AD}"/>
              </a:ext>
            </a:extLst>
          </p:cNvPr>
          <p:cNvSpPr>
            <a:spLocks noGrp="1"/>
          </p:cNvSpPr>
          <p:nvPr>
            <p:ph type="body" sz="quarter" idx="17" hasCustomPrompt="1"/>
          </p:nvPr>
        </p:nvSpPr>
        <p:spPr>
          <a:xfrm>
            <a:off x="5158280" y="1944971"/>
            <a:ext cx="2593370" cy="595027"/>
          </a:xfrm>
        </p:spPr>
        <p:txBody>
          <a:bodyPr/>
          <a:lstStyle>
            <a:lvl1pPr marL="0" indent="0">
              <a:buNone/>
              <a:defRPr lang="en-US" sz="1600" b="1" dirty="0" smtClean="0">
                <a:solidFill>
                  <a:schemeClr val="tx1"/>
                </a:solidFill>
              </a:defRPr>
            </a:lvl1pPr>
            <a:lvl2pPr marL="0" indent="0">
              <a:buNone/>
              <a:defRPr lang="en-GB" sz="1600" b="1" dirty="0"/>
            </a:lvl2pPr>
            <a:lvl3pPr marL="0" indent="0">
              <a:buNone/>
              <a:defRPr sz="1600" b="1"/>
            </a:lvl3pPr>
            <a:lvl4pPr marL="0" indent="0">
              <a:buNone/>
              <a:defRPr sz="1600" b="1"/>
            </a:lvl4pPr>
            <a:lvl5pPr marL="0" indent="0">
              <a:buNone/>
              <a:defRPr sz="1600" b="1"/>
            </a:lvl5pPr>
          </a:lstStyle>
          <a:p>
            <a:pPr lvl="0"/>
            <a:r>
              <a:rPr lang="en-US" dirty="0"/>
              <a:t>Click to add heading</a:t>
            </a:r>
            <a:endParaRPr lang="en-GB" dirty="0"/>
          </a:p>
        </p:txBody>
      </p:sp>
      <p:sp>
        <p:nvSpPr>
          <p:cNvPr id="29" name="Text Placeholder 18">
            <a:extLst>
              <a:ext uri="{FF2B5EF4-FFF2-40B4-BE49-F238E27FC236}">
                <a16:creationId xmlns:a16="http://schemas.microsoft.com/office/drawing/2014/main" id="{D1DCB16E-3178-4977-908B-DCB9D5BE6598}"/>
              </a:ext>
            </a:extLst>
          </p:cNvPr>
          <p:cNvSpPr>
            <a:spLocks noGrp="1"/>
          </p:cNvSpPr>
          <p:nvPr>
            <p:ph type="body" sz="quarter" idx="18"/>
          </p:nvPr>
        </p:nvSpPr>
        <p:spPr>
          <a:xfrm>
            <a:off x="5158281" y="2643619"/>
            <a:ext cx="2593370" cy="968261"/>
          </a:xfrm>
        </p:spPr>
        <p:txBody>
          <a:bodyPr>
            <a:noAutofit/>
          </a:bodyPr>
          <a:lstStyle>
            <a:lvl1pPr marL="0" indent="0">
              <a:lnSpc>
                <a:spcPct val="130000"/>
              </a:lnSpc>
              <a:buNone/>
              <a:defRPr sz="1000">
                <a:solidFill>
                  <a:schemeClr val="tx1"/>
                </a:solidFill>
              </a:defRPr>
            </a:lvl1pPr>
            <a:lvl2pPr marL="0" indent="0">
              <a:lnSpc>
                <a:spcPct val="130000"/>
              </a:lnSpc>
              <a:buNone/>
              <a:defRPr sz="1000">
                <a:solidFill>
                  <a:schemeClr val="tx1"/>
                </a:solidFill>
              </a:defRPr>
            </a:lvl2pPr>
            <a:lvl3pPr marL="0" indent="0">
              <a:lnSpc>
                <a:spcPct val="130000"/>
              </a:lnSpc>
              <a:buNone/>
              <a:defRPr sz="1000">
                <a:solidFill>
                  <a:schemeClr val="tx1"/>
                </a:solidFill>
              </a:defRPr>
            </a:lvl3pPr>
            <a:lvl4pPr marL="0" indent="0">
              <a:lnSpc>
                <a:spcPct val="130000"/>
              </a:lnSpc>
              <a:buNone/>
              <a:defRPr sz="1000">
                <a:solidFill>
                  <a:schemeClr val="tx1"/>
                </a:solidFill>
              </a:defRPr>
            </a:lvl4pPr>
            <a:lvl5pPr marL="0" indent="0">
              <a:lnSpc>
                <a:spcPct val="130000"/>
              </a:lnSpc>
              <a:buNone/>
              <a:defRPr sz="1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0" name="Rectangle 29">
            <a:extLst>
              <a:ext uri="{FF2B5EF4-FFF2-40B4-BE49-F238E27FC236}">
                <a16:creationId xmlns:a16="http://schemas.microsoft.com/office/drawing/2014/main" id="{C3833F72-DCBA-4AB2-B21A-B550376D8C87}"/>
              </a:ext>
            </a:extLst>
          </p:cNvPr>
          <p:cNvSpPr/>
          <p:nvPr userDrawn="1"/>
        </p:nvSpPr>
        <p:spPr bwMode="auto">
          <a:xfrm>
            <a:off x="4502417" y="3898900"/>
            <a:ext cx="3333483" cy="19812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14259E61-6078-44AA-A8F7-193579B7AE28}"/>
              </a:ext>
            </a:extLst>
          </p:cNvPr>
          <p:cNvSpPr/>
          <p:nvPr userDrawn="1"/>
        </p:nvSpPr>
        <p:spPr bwMode="auto">
          <a:xfrm>
            <a:off x="4364925" y="3898900"/>
            <a:ext cx="137492" cy="1981200"/>
          </a:xfrm>
          <a:prstGeom prst="rect">
            <a:avLst/>
          </a:prstGeom>
          <a:pattFill prst="wdUpDiag">
            <a:fgClr>
              <a:schemeClr val="bg2">
                <a:lumMod val="50000"/>
              </a:schemeClr>
            </a:fgClr>
            <a:bgClr>
              <a:schemeClr val="bg2"/>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2" name="Text Placeholder 4">
            <a:extLst>
              <a:ext uri="{FF2B5EF4-FFF2-40B4-BE49-F238E27FC236}">
                <a16:creationId xmlns:a16="http://schemas.microsoft.com/office/drawing/2014/main" id="{E4A82533-F2BF-4E0A-BA3B-0430252D7581}"/>
              </a:ext>
            </a:extLst>
          </p:cNvPr>
          <p:cNvSpPr>
            <a:spLocks noGrp="1"/>
          </p:cNvSpPr>
          <p:nvPr>
            <p:ph type="body" sz="quarter" idx="19" hasCustomPrompt="1"/>
          </p:nvPr>
        </p:nvSpPr>
        <p:spPr>
          <a:xfrm>
            <a:off x="4704319" y="4041089"/>
            <a:ext cx="425773" cy="677108"/>
          </a:xfrm>
        </p:spPr>
        <p:txBody>
          <a:bodyPr>
            <a:noAutofit/>
          </a:bodyPr>
          <a:lstStyle>
            <a:lvl1pPr marL="0" indent="0">
              <a:buNone/>
              <a:defRPr sz="4400" b="1">
                <a:solidFill>
                  <a:schemeClr val="bg2">
                    <a:lumMod val="40000"/>
                    <a:lumOff val="60000"/>
                  </a:schemeClr>
                </a:solidFill>
              </a:defRPr>
            </a:lvl1pPr>
            <a:lvl2pPr marL="0" indent="0">
              <a:buNone/>
              <a:defRPr sz="4400" b="1">
                <a:solidFill>
                  <a:schemeClr val="bg1">
                    <a:lumMod val="85000"/>
                  </a:schemeClr>
                </a:solidFill>
              </a:defRPr>
            </a:lvl2pPr>
            <a:lvl3pPr marL="0" indent="0">
              <a:buNone/>
              <a:defRPr sz="4400" b="1">
                <a:solidFill>
                  <a:schemeClr val="bg1">
                    <a:lumMod val="85000"/>
                  </a:schemeClr>
                </a:solidFill>
              </a:defRPr>
            </a:lvl3pPr>
            <a:lvl4pPr marL="0" indent="0">
              <a:buNone/>
              <a:defRPr sz="4400" b="1">
                <a:solidFill>
                  <a:schemeClr val="bg1">
                    <a:lumMod val="85000"/>
                  </a:schemeClr>
                </a:solidFill>
              </a:defRPr>
            </a:lvl4pPr>
            <a:lvl5pPr marL="0" indent="0">
              <a:buNone/>
              <a:defRPr sz="4400" b="1">
                <a:solidFill>
                  <a:schemeClr val="bg1">
                    <a:lumMod val="85000"/>
                  </a:schemeClr>
                </a:solidFill>
              </a:defRPr>
            </a:lvl5pPr>
          </a:lstStyle>
          <a:p>
            <a:pPr lvl="0"/>
            <a:r>
              <a:rPr lang="en-US" dirty="0"/>
              <a:t>#</a:t>
            </a:r>
            <a:endParaRPr lang="en-GB" dirty="0"/>
          </a:p>
        </p:txBody>
      </p:sp>
      <p:sp>
        <p:nvSpPr>
          <p:cNvPr id="33" name="Text Placeholder 6">
            <a:extLst>
              <a:ext uri="{FF2B5EF4-FFF2-40B4-BE49-F238E27FC236}">
                <a16:creationId xmlns:a16="http://schemas.microsoft.com/office/drawing/2014/main" id="{B3A0E84D-D831-421C-9A30-9491AAAF8088}"/>
              </a:ext>
            </a:extLst>
          </p:cNvPr>
          <p:cNvSpPr>
            <a:spLocks noGrp="1"/>
          </p:cNvSpPr>
          <p:nvPr>
            <p:ph type="body" sz="quarter" idx="20" hasCustomPrompt="1"/>
          </p:nvPr>
        </p:nvSpPr>
        <p:spPr>
          <a:xfrm>
            <a:off x="5167105" y="4129371"/>
            <a:ext cx="2593370" cy="595027"/>
          </a:xfrm>
        </p:spPr>
        <p:txBody>
          <a:bodyPr/>
          <a:lstStyle>
            <a:lvl1pPr marL="0" indent="0">
              <a:buNone/>
              <a:defRPr lang="en-US" sz="1600" b="1" dirty="0" smtClean="0">
                <a:solidFill>
                  <a:schemeClr val="tx1"/>
                </a:solidFill>
              </a:defRPr>
            </a:lvl1pPr>
            <a:lvl2pPr marL="0" indent="0">
              <a:buNone/>
              <a:defRPr lang="en-GB" sz="1600" b="1" dirty="0"/>
            </a:lvl2pPr>
            <a:lvl3pPr marL="0" indent="0">
              <a:buNone/>
              <a:defRPr sz="1600" b="1"/>
            </a:lvl3pPr>
            <a:lvl4pPr marL="0" indent="0">
              <a:buNone/>
              <a:defRPr sz="1600" b="1"/>
            </a:lvl4pPr>
            <a:lvl5pPr marL="0" indent="0">
              <a:buNone/>
              <a:defRPr sz="1600" b="1"/>
            </a:lvl5pPr>
          </a:lstStyle>
          <a:p>
            <a:pPr lvl="0"/>
            <a:r>
              <a:rPr lang="en-US" dirty="0"/>
              <a:t>Click to add heading</a:t>
            </a:r>
            <a:endParaRPr lang="en-GB" dirty="0"/>
          </a:p>
        </p:txBody>
      </p:sp>
      <p:sp>
        <p:nvSpPr>
          <p:cNvPr id="34" name="Text Placeholder 18">
            <a:extLst>
              <a:ext uri="{FF2B5EF4-FFF2-40B4-BE49-F238E27FC236}">
                <a16:creationId xmlns:a16="http://schemas.microsoft.com/office/drawing/2014/main" id="{BCDABBF1-093E-49D4-A19B-3B845261213D}"/>
              </a:ext>
            </a:extLst>
          </p:cNvPr>
          <p:cNvSpPr>
            <a:spLocks noGrp="1"/>
          </p:cNvSpPr>
          <p:nvPr>
            <p:ph type="body" sz="quarter" idx="21"/>
          </p:nvPr>
        </p:nvSpPr>
        <p:spPr>
          <a:xfrm>
            <a:off x="5167106" y="4828019"/>
            <a:ext cx="2593370" cy="968261"/>
          </a:xfrm>
        </p:spPr>
        <p:txBody>
          <a:bodyPr>
            <a:noAutofit/>
          </a:bodyPr>
          <a:lstStyle>
            <a:lvl1pPr marL="0" indent="0">
              <a:lnSpc>
                <a:spcPct val="130000"/>
              </a:lnSpc>
              <a:buNone/>
              <a:defRPr sz="1000">
                <a:solidFill>
                  <a:schemeClr val="tx1"/>
                </a:solidFill>
              </a:defRPr>
            </a:lvl1pPr>
            <a:lvl2pPr marL="0" indent="0">
              <a:lnSpc>
                <a:spcPct val="130000"/>
              </a:lnSpc>
              <a:buNone/>
              <a:defRPr sz="1000">
                <a:solidFill>
                  <a:schemeClr val="tx1"/>
                </a:solidFill>
              </a:defRPr>
            </a:lvl2pPr>
            <a:lvl3pPr marL="0" indent="0">
              <a:lnSpc>
                <a:spcPct val="130000"/>
              </a:lnSpc>
              <a:buNone/>
              <a:defRPr sz="1000">
                <a:solidFill>
                  <a:schemeClr val="tx1"/>
                </a:solidFill>
              </a:defRPr>
            </a:lvl3pPr>
            <a:lvl4pPr marL="0" indent="0">
              <a:lnSpc>
                <a:spcPct val="130000"/>
              </a:lnSpc>
              <a:buNone/>
              <a:defRPr sz="1000">
                <a:solidFill>
                  <a:schemeClr val="tx1"/>
                </a:solidFill>
              </a:defRPr>
            </a:lvl4pPr>
            <a:lvl5pPr marL="0" indent="0">
              <a:lnSpc>
                <a:spcPct val="130000"/>
              </a:lnSpc>
              <a:buNone/>
              <a:defRPr sz="1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5" name="Rectangle 34">
            <a:extLst>
              <a:ext uri="{FF2B5EF4-FFF2-40B4-BE49-F238E27FC236}">
                <a16:creationId xmlns:a16="http://schemas.microsoft.com/office/drawing/2014/main" id="{34FBA965-A892-4051-B1FD-FD4306CA19AF}"/>
              </a:ext>
            </a:extLst>
          </p:cNvPr>
          <p:cNvSpPr/>
          <p:nvPr userDrawn="1"/>
        </p:nvSpPr>
        <p:spPr bwMode="auto">
          <a:xfrm>
            <a:off x="8275905" y="1714500"/>
            <a:ext cx="3333483" cy="19812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6" name="Rectangle 35">
            <a:extLst>
              <a:ext uri="{FF2B5EF4-FFF2-40B4-BE49-F238E27FC236}">
                <a16:creationId xmlns:a16="http://schemas.microsoft.com/office/drawing/2014/main" id="{F6BE5E53-DE80-4281-9FEC-7ACDD1067819}"/>
              </a:ext>
            </a:extLst>
          </p:cNvPr>
          <p:cNvSpPr/>
          <p:nvPr userDrawn="1"/>
        </p:nvSpPr>
        <p:spPr bwMode="auto">
          <a:xfrm>
            <a:off x="8138413" y="1714500"/>
            <a:ext cx="137492" cy="1981200"/>
          </a:xfrm>
          <a:prstGeom prst="rect">
            <a:avLst/>
          </a:prstGeom>
          <a:pattFill prst="wdUpDiag">
            <a:fgClr>
              <a:schemeClr val="bg2">
                <a:lumMod val="50000"/>
              </a:schemeClr>
            </a:fgClr>
            <a:bgClr>
              <a:schemeClr val="bg2"/>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4">
            <a:extLst>
              <a:ext uri="{FF2B5EF4-FFF2-40B4-BE49-F238E27FC236}">
                <a16:creationId xmlns:a16="http://schemas.microsoft.com/office/drawing/2014/main" id="{4C1E6F08-6F2F-4B8B-9D87-C030E94DF10E}"/>
              </a:ext>
            </a:extLst>
          </p:cNvPr>
          <p:cNvSpPr>
            <a:spLocks noGrp="1"/>
          </p:cNvSpPr>
          <p:nvPr>
            <p:ph type="body" sz="quarter" idx="22" hasCustomPrompt="1"/>
          </p:nvPr>
        </p:nvSpPr>
        <p:spPr>
          <a:xfrm>
            <a:off x="8477807" y="1856689"/>
            <a:ext cx="425773" cy="677108"/>
          </a:xfrm>
        </p:spPr>
        <p:txBody>
          <a:bodyPr>
            <a:noAutofit/>
          </a:bodyPr>
          <a:lstStyle>
            <a:lvl1pPr marL="0" indent="0">
              <a:buNone/>
              <a:defRPr sz="4400" b="1">
                <a:solidFill>
                  <a:schemeClr val="bg2">
                    <a:lumMod val="40000"/>
                    <a:lumOff val="60000"/>
                  </a:schemeClr>
                </a:solidFill>
              </a:defRPr>
            </a:lvl1pPr>
            <a:lvl2pPr marL="0" indent="0">
              <a:buNone/>
              <a:defRPr sz="4400" b="1">
                <a:solidFill>
                  <a:schemeClr val="bg1">
                    <a:lumMod val="85000"/>
                  </a:schemeClr>
                </a:solidFill>
              </a:defRPr>
            </a:lvl2pPr>
            <a:lvl3pPr marL="0" indent="0">
              <a:buNone/>
              <a:defRPr sz="4400" b="1">
                <a:solidFill>
                  <a:schemeClr val="bg1">
                    <a:lumMod val="85000"/>
                  </a:schemeClr>
                </a:solidFill>
              </a:defRPr>
            </a:lvl3pPr>
            <a:lvl4pPr marL="0" indent="0">
              <a:buNone/>
              <a:defRPr sz="4400" b="1">
                <a:solidFill>
                  <a:schemeClr val="bg1">
                    <a:lumMod val="85000"/>
                  </a:schemeClr>
                </a:solidFill>
              </a:defRPr>
            </a:lvl4pPr>
            <a:lvl5pPr marL="0" indent="0">
              <a:buNone/>
              <a:defRPr sz="4400" b="1">
                <a:solidFill>
                  <a:schemeClr val="bg1">
                    <a:lumMod val="85000"/>
                  </a:schemeClr>
                </a:solidFill>
              </a:defRPr>
            </a:lvl5pPr>
          </a:lstStyle>
          <a:p>
            <a:pPr lvl="0"/>
            <a:r>
              <a:rPr lang="en-US" dirty="0"/>
              <a:t>#</a:t>
            </a:r>
            <a:endParaRPr lang="en-GB" dirty="0"/>
          </a:p>
        </p:txBody>
      </p:sp>
      <p:sp>
        <p:nvSpPr>
          <p:cNvPr id="38" name="Text Placeholder 6">
            <a:extLst>
              <a:ext uri="{FF2B5EF4-FFF2-40B4-BE49-F238E27FC236}">
                <a16:creationId xmlns:a16="http://schemas.microsoft.com/office/drawing/2014/main" id="{2D06001F-6138-4D6F-A243-7FFE1D81CCE8}"/>
              </a:ext>
            </a:extLst>
          </p:cNvPr>
          <p:cNvSpPr>
            <a:spLocks noGrp="1"/>
          </p:cNvSpPr>
          <p:nvPr>
            <p:ph type="body" sz="quarter" idx="23" hasCustomPrompt="1"/>
          </p:nvPr>
        </p:nvSpPr>
        <p:spPr>
          <a:xfrm>
            <a:off x="8940593" y="1944971"/>
            <a:ext cx="2593370" cy="595027"/>
          </a:xfrm>
        </p:spPr>
        <p:txBody>
          <a:bodyPr/>
          <a:lstStyle>
            <a:lvl1pPr marL="0" indent="0">
              <a:buNone/>
              <a:defRPr lang="en-US" sz="1600" b="1" dirty="0" smtClean="0">
                <a:solidFill>
                  <a:schemeClr val="tx1"/>
                </a:solidFill>
              </a:defRPr>
            </a:lvl1pPr>
            <a:lvl2pPr marL="0" indent="0">
              <a:buNone/>
              <a:defRPr lang="en-GB" sz="1600" b="1" dirty="0"/>
            </a:lvl2pPr>
            <a:lvl3pPr marL="0" indent="0">
              <a:buNone/>
              <a:defRPr sz="1600" b="1"/>
            </a:lvl3pPr>
            <a:lvl4pPr marL="0" indent="0">
              <a:buNone/>
              <a:defRPr sz="1600" b="1"/>
            </a:lvl4pPr>
            <a:lvl5pPr marL="0" indent="0">
              <a:buNone/>
              <a:defRPr sz="1600" b="1"/>
            </a:lvl5pPr>
          </a:lstStyle>
          <a:p>
            <a:pPr lvl="0"/>
            <a:r>
              <a:rPr lang="en-US" dirty="0"/>
              <a:t>Click to add heading</a:t>
            </a:r>
            <a:endParaRPr lang="en-GB" dirty="0"/>
          </a:p>
        </p:txBody>
      </p:sp>
      <p:sp>
        <p:nvSpPr>
          <p:cNvPr id="39" name="Text Placeholder 18">
            <a:extLst>
              <a:ext uri="{FF2B5EF4-FFF2-40B4-BE49-F238E27FC236}">
                <a16:creationId xmlns:a16="http://schemas.microsoft.com/office/drawing/2014/main" id="{7841B3D9-6CC3-427F-B428-8C3FDE4BE069}"/>
              </a:ext>
            </a:extLst>
          </p:cNvPr>
          <p:cNvSpPr>
            <a:spLocks noGrp="1"/>
          </p:cNvSpPr>
          <p:nvPr>
            <p:ph type="body" sz="quarter" idx="24"/>
          </p:nvPr>
        </p:nvSpPr>
        <p:spPr>
          <a:xfrm>
            <a:off x="8940594" y="2643619"/>
            <a:ext cx="2593370" cy="968261"/>
          </a:xfrm>
        </p:spPr>
        <p:txBody>
          <a:bodyPr>
            <a:noAutofit/>
          </a:bodyPr>
          <a:lstStyle>
            <a:lvl1pPr marL="0" indent="0">
              <a:lnSpc>
                <a:spcPct val="130000"/>
              </a:lnSpc>
              <a:buNone/>
              <a:defRPr sz="1000">
                <a:solidFill>
                  <a:schemeClr val="tx1"/>
                </a:solidFill>
              </a:defRPr>
            </a:lvl1pPr>
            <a:lvl2pPr marL="0" indent="0">
              <a:lnSpc>
                <a:spcPct val="130000"/>
              </a:lnSpc>
              <a:buNone/>
              <a:defRPr sz="1000">
                <a:solidFill>
                  <a:schemeClr val="tx1"/>
                </a:solidFill>
              </a:defRPr>
            </a:lvl2pPr>
            <a:lvl3pPr marL="0" indent="0">
              <a:lnSpc>
                <a:spcPct val="130000"/>
              </a:lnSpc>
              <a:buNone/>
              <a:defRPr sz="1000">
                <a:solidFill>
                  <a:schemeClr val="tx1"/>
                </a:solidFill>
              </a:defRPr>
            </a:lvl3pPr>
            <a:lvl4pPr marL="0" indent="0">
              <a:lnSpc>
                <a:spcPct val="130000"/>
              </a:lnSpc>
              <a:buNone/>
              <a:defRPr sz="1000">
                <a:solidFill>
                  <a:schemeClr val="tx1"/>
                </a:solidFill>
              </a:defRPr>
            </a:lvl4pPr>
            <a:lvl5pPr marL="0" indent="0">
              <a:lnSpc>
                <a:spcPct val="130000"/>
              </a:lnSpc>
              <a:buNone/>
              <a:defRPr sz="1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0" name="Rectangle 39">
            <a:extLst>
              <a:ext uri="{FF2B5EF4-FFF2-40B4-BE49-F238E27FC236}">
                <a16:creationId xmlns:a16="http://schemas.microsoft.com/office/drawing/2014/main" id="{441224F9-6A4C-4C65-8E42-6E3D85470B57}"/>
              </a:ext>
            </a:extLst>
          </p:cNvPr>
          <p:cNvSpPr/>
          <p:nvPr userDrawn="1"/>
        </p:nvSpPr>
        <p:spPr bwMode="auto">
          <a:xfrm>
            <a:off x="8270254" y="3895725"/>
            <a:ext cx="3333483" cy="1981200"/>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1" name="Rectangle 40">
            <a:extLst>
              <a:ext uri="{FF2B5EF4-FFF2-40B4-BE49-F238E27FC236}">
                <a16:creationId xmlns:a16="http://schemas.microsoft.com/office/drawing/2014/main" id="{A2903A56-607B-4490-BE1F-86412530286F}"/>
              </a:ext>
            </a:extLst>
          </p:cNvPr>
          <p:cNvSpPr/>
          <p:nvPr userDrawn="1"/>
        </p:nvSpPr>
        <p:spPr bwMode="auto">
          <a:xfrm>
            <a:off x="8132762" y="3895725"/>
            <a:ext cx="137492" cy="1981200"/>
          </a:xfrm>
          <a:prstGeom prst="rect">
            <a:avLst/>
          </a:prstGeom>
          <a:pattFill prst="wdUpDiag">
            <a:fgClr>
              <a:schemeClr val="bg2">
                <a:lumMod val="50000"/>
              </a:schemeClr>
            </a:fgClr>
            <a:bgClr>
              <a:schemeClr val="bg2"/>
            </a:bgClr>
          </a:patt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2" name="Text Placeholder 4">
            <a:extLst>
              <a:ext uri="{FF2B5EF4-FFF2-40B4-BE49-F238E27FC236}">
                <a16:creationId xmlns:a16="http://schemas.microsoft.com/office/drawing/2014/main" id="{DE7C2246-8982-4ECB-88AC-EB1C473C2B55}"/>
              </a:ext>
            </a:extLst>
          </p:cNvPr>
          <p:cNvSpPr>
            <a:spLocks noGrp="1"/>
          </p:cNvSpPr>
          <p:nvPr>
            <p:ph type="body" sz="quarter" idx="25" hasCustomPrompt="1"/>
          </p:nvPr>
        </p:nvSpPr>
        <p:spPr>
          <a:xfrm>
            <a:off x="8472156" y="4037914"/>
            <a:ext cx="425773" cy="677108"/>
          </a:xfrm>
        </p:spPr>
        <p:txBody>
          <a:bodyPr>
            <a:noAutofit/>
          </a:bodyPr>
          <a:lstStyle>
            <a:lvl1pPr marL="0" indent="0">
              <a:buNone/>
              <a:defRPr sz="4400" b="1">
                <a:solidFill>
                  <a:schemeClr val="bg2">
                    <a:lumMod val="40000"/>
                    <a:lumOff val="60000"/>
                  </a:schemeClr>
                </a:solidFill>
              </a:defRPr>
            </a:lvl1pPr>
            <a:lvl2pPr marL="0" indent="0">
              <a:buNone/>
              <a:defRPr sz="4400" b="1">
                <a:solidFill>
                  <a:schemeClr val="bg1">
                    <a:lumMod val="85000"/>
                  </a:schemeClr>
                </a:solidFill>
              </a:defRPr>
            </a:lvl2pPr>
            <a:lvl3pPr marL="0" indent="0">
              <a:buNone/>
              <a:defRPr sz="4400" b="1">
                <a:solidFill>
                  <a:schemeClr val="bg1">
                    <a:lumMod val="85000"/>
                  </a:schemeClr>
                </a:solidFill>
              </a:defRPr>
            </a:lvl3pPr>
            <a:lvl4pPr marL="0" indent="0">
              <a:buNone/>
              <a:defRPr sz="4400" b="1">
                <a:solidFill>
                  <a:schemeClr val="bg1">
                    <a:lumMod val="85000"/>
                  </a:schemeClr>
                </a:solidFill>
              </a:defRPr>
            </a:lvl4pPr>
            <a:lvl5pPr marL="0" indent="0">
              <a:buNone/>
              <a:defRPr sz="4400" b="1">
                <a:solidFill>
                  <a:schemeClr val="bg1">
                    <a:lumMod val="85000"/>
                  </a:schemeClr>
                </a:solidFill>
              </a:defRPr>
            </a:lvl5pPr>
          </a:lstStyle>
          <a:p>
            <a:pPr lvl="0"/>
            <a:r>
              <a:rPr lang="en-US" dirty="0"/>
              <a:t>#</a:t>
            </a:r>
            <a:endParaRPr lang="en-GB" dirty="0"/>
          </a:p>
        </p:txBody>
      </p:sp>
      <p:sp>
        <p:nvSpPr>
          <p:cNvPr id="43" name="Text Placeholder 6">
            <a:extLst>
              <a:ext uri="{FF2B5EF4-FFF2-40B4-BE49-F238E27FC236}">
                <a16:creationId xmlns:a16="http://schemas.microsoft.com/office/drawing/2014/main" id="{709DFA2F-B194-435C-9191-8090148D15FA}"/>
              </a:ext>
            </a:extLst>
          </p:cNvPr>
          <p:cNvSpPr>
            <a:spLocks noGrp="1"/>
          </p:cNvSpPr>
          <p:nvPr>
            <p:ph type="body" sz="quarter" idx="26" hasCustomPrompt="1"/>
          </p:nvPr>
        </p:nvSpPr>
        <p:spPr>
          <a:xfrm>
            <a:off x="8934942" y="4126196"/>
            <a:ext cx="2593370" cy="595027"/>
          </a:xfrm>
        </p:spPr>
        <p:txBody>
          <a:bodyPr/>
          <a:lstStyle>
            <a:lvl1pPr marL="0" indent="0">
              <a:buNone/>
              <a:defRPr lang="en-US" sz="1600" b="1" dirty="0" smtClean="0">
                <a:solidFill>
                  <a:schemeClr val="tx1"/>
                </a:solidFill>
              </a:defRPr>
            </a:lvl1pPr>
            <a:lvl2pPr marL="0" indent="0">
              <a:buNone/>
              <a:defRPr lang="en-GB" sz="1600" b="1" dirty="0"/>
            </a:lvl2pPr>
            <a:lvl3pPr marL="0" indent="0">
              <a:buNone/>
              <a:defRPr sz="1600" b="1"/>
            </a:lvl3pPr>
            <a:lvl4pPr marL="0" indent="0">
              <a:buNone/>
              <a:defRPr sz="1600" b="1"/>
            </a:lvl4pPr>
            <a:lvl5pPr marL="0" indent="0">
              <a:buNone/>
              <a:defRPr sz="1600" b="1"/>
            </a:lvl5pPr>
          </a:lstStyle>
          <a:p>
            <a:pPr lvl="0"/>
            <a:r>
              <a:rPr lang="en-US" dirty="0"/>
              <a:t>Click to add heading</a:t>
            </a:r>
            <a:endParaRPr lang="en-GB" dirty="0"/>
          </a:p>
        </p:txBody>
      </p:sp>
      <p:sp>
        <p:nvSpPr>
          <p:cNvPr id="44" name="Text Placeholder 18">
            <a:extLst>
              <a:ext uri="{FF2B5EF4-FFF2-40B4-BE49-F238E27FC236}">
                <a16:creationId xmlns:a16="http://schemas.microsoft.com/office/drawing/2014/main" id="{66A57C42-7CBF-4742-80C3-46C15991F8E9}"/>
              </a:ext>
            </a:extLst>
          </p:cNvPr>
          <p:cNvSpPr>
            <a:spLocks noGrp="1"/>
          </p:cNvSpPr>
          <p:nvPr>
            <p:ph type="body" sz="quarter" idx="27"/>
          </p:nvPr>
        </p:nvSpPr>
        <p:spPr>
          <a:xfrm>
            <a:off x="8934943" y="4824844"/>
            <a:ext cx="2593370" cy="968261"/>
          </a:xfrm>
        </p:spPr>
        <p:txBody>
          <a:bodyPr>
            <a:noAutofit/>
          </a:bodyPr>
          <a:lstStyle>
            <a:lvl1pPr marL="0" indent="0">
              <a:lnSpc>
                <a:spcPct val="130000"/>
              </a:lnSpc>
              <a:buNone/>
              <a:defRPr sz="1000">
                <a:solidFill>
                  <a:schemeClr val="tx1"/>
                </a:solidFill>
              </a:defRPr>
            </a:lvl1pPr>
            <a:lvl2pPr marL="0" indent="0">
              <a:lnSpc>
                <a:spcPct val="130000"/>
              </a:lnSpc>
              <a:buNone/>
              <a:defRPr sz="1000">
                <a:solidFill>
                  <a:schemeClr val="tx1"/>
                </a:solidFill>
              </a:defRPr>
            </a:lvl2pPr>
            <a:lvl3pPr marL="0" indent="0">
              <a:lnSpc>
                <a:spcPct val="130000"/>
              </a:lnSpc>
              <a:buNone/>
              <a:defRPr sz="1000">
                <a:solidFill>
                  <a:schemeClr val="tx1"/>
                </a:solidFill>
              </a:defRPr>
            </a:lvl3pPr>
            <a:lvl4pPr marL="0" indent="0">
              <a:lnSpc>
                <a:spcPct val="130000"/>
              </a:lnSpc>
              <a:buNone/>
              <a:defRPr sz="1000">
                <a:solidFill>
                  <a:schemeClr val="tx1"/>
                </a:solidFill>
              </a:defRPr>
            </a:lvl4pPr>
            <a:lvl5pPr marL="0" indent="0">
              <a:lnSpc>
                <a:spcPct val="130000"/>
              </a:lnSpc>
              <a:buNone/>
              <a:defRPr sz="10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Title 1">
            <a:extLst>
              <a:ext uri="{FF2B5EF4-FFF2-40B4-BE49-F238E27FC236}">
                <a16:creationId xmlns:a16="http://schemas.microsoft.com/office/drawing/2014/main" id="{108E6D12-E7E5-4852-90CA-46E41D32C7F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46365264"/>
      </p:ext>
    </p:extLst>
  </p:cSld>
  <p:clrMapOvr>
    <a:masterClrMapping/>
  </p:clrMapOvr>
  <p:transition>
    <p:fade/>
  </p:transition>
  <p:extLst>
    <p:ext uri="{DCECCB84-F9BA-43D5-87BE-67443E8EF086}">
      <p15:sldGuideLst xmlns:p15="http://schemas.microsoft.com/office/powerpoint/2012/main">
        <p15:guide id="3" orient="horz" pos="3702" userDrawn="1">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1071" userDrawn="1">
          <p15:clr>
            <a:srgbClr val="5ACBF0"/>
          </p15:clr>
        </p15:guide>
        <p15:guide id="11" orient="horz" pos="2455"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normAutofit/>
          </a:bodyPr>
          <a:lstStyle>
            <a:lvl1pPr marL="0" indent="0">
              <a:buFontTx/>
              <a:buNone/>
              <a:defRPr sz="18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pattFill prst="wdUpDiag">
            <a:fgClr>
              <a:schemeClr val="accent1">
                <a:lumMod val="50000"/>
              </a:schemeClr>
            </a:fgClr>
            <a:bgClr>
              <a:schemeClr val="tx2">
                <a:lumMod val="50000"/>
              </a:schemeClr>
            </a:bgClr>
          </a:pattFill>
        </p:spPr>
        <p:txBody>
          <a:bodyPr tIns="720000" bIns="1005840" anchor="t" anchorCtr="0">
            <a:noAutofit/>
          </a:bodyPr>
          <a:lstStyle>
            <a:lvl1pPr marL="0" indent="0" algn="ctr">
              <a:buNone/>
              <a:defRPr sz="1200" b="1">
                <a:solidFill>
                  <a:srgbClr val="FFFFFF"/>
                </a:solidFill>
              </a:defRPr>
            </a:lvl1pPr>
          </a:lstStyle>
          <a:p>
            <a:r>
              <a:rPr lang="en-US"/>
              <a:t>Drag &amp; drop a</a:t>
            </a:r>
            <a:br>
              <a:rPr lang="en-US"/>
            </a:br>
            <a:r>
              <a:rPr lang="en-US"/>
              <a:t>screenshot here</a:t>
            </a:r>
            <a:br>
              <a:rPr lang="en-US"/>
            </a:br>
            <a:r>
              <a:rPr lang="en-US"/>
              <a:t>or click or tap icon</a:t>
            </a:r>
            <a:br>
              <a:rPr lang="en-US"/>
            </a:br>
            <a:r>
              <a:rPr lang="en-US"/>
              <a:t>below to insert</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131029"/>
            <a:ext cx="3468956" cy="861774"/>
          </a:xfrm>
        </p:spPr>
        <p:txBody>
          <a:bodyPr anchor="t"/>
          <a:lstStyle>
            <a:lvl1pPr>
              <a:defRPr sz="2800">
                <a:solidFill>
                  <a:schemeClr val="tx1"/>
                </a:solidFill>
              </a:defRPr>
            </a:lvl1pPr>
          </a:lstStyle>
          <a:p>
            <a:r>
              <a:rPr lang="en-US" dirty="0"/>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131028"/>
            <a:ext cx="6961188" cy="3980641"/>
          </a:xfrm>
        </p:spPr>
        <p:txBody>
          <a:bodyPr>
            <a:normAutofit/>
          </a:bodyPr>
          <a:lstStyle>
            <a:lvl1pPr marL="320040" indent="-320040">
              <a:spcAft>
                <a:spcPts val="1200"/>
              </a:spcAft>
              <a:buFont typeface="+mj-lt"/>
              <a:buAutoNum type="arabicPeriod"/>
              <a:defRPr sz="2000"/>
            </a:lvl1pPr>
            <a:lvl2pPr marL="228600" indent="0">
              <a:buNone/>
              <a:defRPr/>
            </a:lvl2pPr>
          </a:lstStyle>
          <a:p>
            <a:pPr lvl="0"/>
            <a:r>
              <a:rPr lang="en-US" dirty="0"/>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1842902"/>
            <a:ext cx="3477325" cy="0"/>
          </a:xfrm>
          <a:prstGeom prst="line">
            <a:avLst/>
          </a:prstGeom>
          <a:ln w="63500">
            <a:solidFill>
              <a:schemeClr val="accent1">
                <a:lumMod val="20000"/>
                <a:lumOff val="8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1842902"/>
            <a:ext cx="6961188" cy="0"/>
          </a:xfrm>
          <a:prstGeom prst="line">
            <a:avLst/>
          </a:prstGeom>
          <a:ln w="6350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29" orient="horz" pos="1271">
          <p15:clr>
            <a:srgbClr val="5ACBF0"/>
          </p15:clr>
        </p15:guide>
        <p15:guide id="33" pos="292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7"/>
            <a:ext cx="3182027" cy="5683249"/>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292099"/>
            <a:ext cx="6667500" cy="597693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264940"/>
            <a:ext cx="0" cy="2059178"/>
          </a:xfrm>
          <a:prstGeom prst="line">
            <a:avLst/>
          </a:prstGeom>
          <a:ln w="6350">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104745"/>
            <a:ext cx="7180360" cy="4431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200" b="1"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680069"/>
            <a:ext cx="718036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solidFill>
                  <a:schemeClr val="accent2"/>
                </a:solidFill>
                <a:latin typeface="+mn-lt"/>
              </a:defRPr>
            </a:lvl1pPr>
          </a:lstStyle>
          <a:p>
            <a:pPr lvl="0"/>
            <a:r>
              <a:rPr lang="en-US" dirty="0"/>
              <a:t>Speaker name</a:t>
            </a:r>
          </a:p>
        </p:txBody>
      </p:sp>
      <p:pic>
        <p:nvPicPr>
          <p:cNvPr id="7" name="Picture 6">
            <a:extLst>
              <a:ext uri="{FF2B5EF4-FFF2-40B4-BE49-F238E27FC236}">
                <a16:creationId xmlns:a16="http://schemas.microsoft.com/office/drawing/2014/main" id="{8CD3A967-0FBB-34B4-4FB2-6A371308B5C5}"/>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Lst>
          </a:blip>
          <a:stretch>
            <a:fillRect/>
          </a:stretch>
        </p:blipFill>
        <p:spPr>
          <a:xfrm>
            <a:off x="8899010" y="3177856"/>
            <a:ext cx="2727281" cy="649982"/>
          </a:xfrm>
          <a:prstGeom prst="rect">
            <a:avLst/>
          </a:prstGeom>
        </p:spPr>
      </p:pic>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xmlns:a14="http://schemas.microsoft.com/office/drawing/2010/main" xmlns:p15="http://schemas.microsoft.com/office/powerpoint/2012/main">
      <p:transition spd="med">
        <p:fade/>
      </p:transition>
    </mc:Fallback>
  </mc:AlternateContent>
  <p:extLst>
    <p:ext uri="{DCECCB84-F9BA-43D5-87BE-67443E8EF086}">
      <p15:sldGuideLst xmlns:p15="http://schemas.microsoft.com/office/powerpoint/2012/main">
        <p15:guide id="3" orient="horz" pos="1872" userDrawn="1">
          <p15:clr>
            <a:srgbClr val="5ACBF0"/>
          </p15:clr>
        </p15:guide>
        <p15:guide id="4" orient="horz" pos="2364" userDrawn="1">
          <p15:clr>
            <a:srgbClr val="5ACBF0"/>
          </p15:clr>
        </p15:guide>
        <p15:guide id="5" pos="3840"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290955" y="3104745"/>
            <a:ext cx="6181081" cy="4431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200" b="1" kern="1200" cap="none" spc="-50" baseline="0" dirty="0">
                <a:ln w="3175">
                  <a:noFill/>
                </a:ln>
                <a:solidFill>
                  <a:schemeClr val="tx1"/>
                </a:solidFill>
                <a:effectLst/>
                <a:latin typeface="+mj-lt"/>
                <a:ea typeface="+mn-ea"/>
                <a:cs typeface="Segoe UI" pitchFamily="34" charset="0"/>
              </a:defRPr>
            </a:lvl1pPr>
          </a:lstStyle>
          <a:p>
            <a:r>
              <a:rPr lang="en-US" dirty="0"/>
              <a:t>Divider slide title</a:t>
            </a:r>
          </a:p>
        </p:txBody>
      </p:sp>
      <p:sp>
        <p:nvSpPr>
          <p:cNvPr id="5" name="Text Placeholder 4"/>
          <p:cNvSpPr>
            <a:spLocks noGrp="1"/>
          </p:cNvSpPr>
          <p:nvPr>
            <p:ph type="body" sz="quarter" idx="12" hasCustomPrompt="1"/>
          </p:nvPr>
        </p:nvSpPr>
        <p:spPr>
          <a:xfrm>
            <a:off x="5290955" y="3680069"/>
            <a:ext cx="6181081"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solidFill>
                  <a:schemeClr val="accent2"/>
                </a:solidFill>
                <a:latin typeface="+mn-lt"/>
              </a:defRPr>
            </a:lvl1pPr>
          </a:lstStyle>
          <a:p>
            <a:pPr lvl="0"/>
            <a:r>
              <a:rPr lang="en-US" dirty="0"/>
              <a:t>Speaker name</a:t>
            </a:r>
          </a:p>
        </p:txBody>
      </p:sp>
    </p:spTree>
    <p:extLst>
      <p:ext uri="{BB962C8B-B14F-4D97-AF65-F5344CB8AC3E}">
        <p14:creationId xmlns:p14="http://schemas.microsoft.com/office/powerpoint/2010/main" val="3735186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xmlns:a14="http://schemas.microsoft.com/office/drawing/2010/main" xmlns:p15="http://schemas.microsoft.com/office/powerpoint/2012/main">
      <p:transition spd="med">
        <p:fade/>
      </p:transition>
    </mc:Fallback>
  </mc:AlternateContent>
  <p:extLst>
    <p:ext uri="{DCECCB84-F9BA-43D5-87BE-67443E8EF086}">
      <p15:sldGuideLst xmlns:p15="http://schemas.microsoft.com/office/powerpoint/2012/main">
        <p15:guide id="3" orient="horz" pos="1872">
          <p15:clr>
            <a:srgbClr val="5ACBF0"/>
          </p15:clr>
        </p15:guide>
        <p15:guide id="4" orient="horz" pos="2364">
          <p15:clr>
            <a:srgbClr val="5ACBF0"/>
          </p15:clr>
        </p15:guide>
        <p15:guide id="5" pos="3840">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ivider slide">
    <p:spTree>
      <p:nvGrpSpPr>
        <p:cNvPr id="1" name=""/>
        <p:cNvGrpSpPr/>
        <p:nvPr/>
      </p:nvGrpSpPr>
      <p:grpSpPr>
        <a:xfrm>
          <a:off x="0" y="0"/>
          <a:ext cx="0" cy="0"/>
          <a:chOff x="0" y="0"/>
          <a:chExt cx="0" cy="0"/>
        </a:xfrm>
      </p:grpSpPr>
      <p:sp>
        <p:nvSpPr>
          <p:cNvPr id="6" name="Rectangle 5" descr="{&quot;templafy&quot;:{&quot;binding&quot;:&quot;{{Form.Footer}}&quot;,&quot;type&quot;:&quot;text&quot;}}">
            <a:extLst>
              <a:ext uri="{FF2B5EF4-FFF2-40B4-BE49-F238E27FC236}">
                <a16:creationId xmlns:a16="http://schemas.microsoft.com/office/drawing/2014/main" id="{43334FAC-11C2-4DB4-8249-171553FC7893}"/>
              </a:ext>
            </a:extLst>
          </p:cNvPr>
          <p:cNvSpPr/>
          <p:nvPr userDrawn="1"/>
        </p:nvSpPr>
        <p:spPr bwMode="auto">
          <a:xfrm>
            <a:off x="603380" y="6567862"/>
            <a:ext cx="9000000" cy="1611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l" defTabSz="932472" fontAlgn="base">
              <a:spcBef>
                <a:spcPct val="0"/>
              </a:spcBef>
              <a:spcAft>
                <a:spcPct val="0"/>
              </a:spcAft>
            </a:pPr>
            <a:endParaRPr lang="en-GB" sz="750"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1">
            <a:extLst>
              <a:ext uri="{FF2B5EF4-FFF2-40B4-BE49-F238E27FC236}">
                <a16:creationId xmlns:a16="http://schemas.microsoft.com/office/drawing/2014/main" id="{5D31CD76-3727-5C5A-936C-21E39A69C34D}"/>
              </a:ext>
            </a:extLst>
          </p:cNvPr>
          <p:cNvSpPr>
            <a:spLocks noGrp="1"/>
          </p:cNvSpPr>
          <p:nvPr>
            <p:ph type="title"/>
          </p:nvPr>
        </p:nvSpPr>
        <p:spPr>
          <a:xfrm>
            <a:off x="603379" y="3200400"/>
            <a:ext cx="10997217" cy="1933360"/>
          </a:xfrm>
        </p:spPr>
        <p:txBody>
          <a:bodyPr anchor="b">
            <a:noAutofit/>
          </a:bodyPr>
          <a:lstStyle>
            <a:lvl1pPr>
              <a:defRPr sz="4000" spc="-20" baseline="0"/>
            </a:lvl1pPr>
          </a:lstStyle>
          <a:p>
            <a:r>
              <a:rPr lang="en-US" dirty="0"/>
              <a:t>Click to edit Master title style</a:t>
            </a:r>
            <a:endParaRPr dirty="0"/>
          </a:p>
        </p:txBody>
      </p:sp>
      <p:sp>
        <p:nvSpPr>
          <p:cNvPr id="7" name="Text Placeholder 9">
            <a:extLst>
              <a:ext uri="{FF2B5EF4-FFF2-40B4-BE49-F238E27FC236}">
                <a16:creationId xmlns:a16="http://schemas.microsoft.com/office/drawing/2014/main" id="{667B108C-113D-497F-670A-DDAF72E893B0}"/>
              </a:ext>
            </a:extLst>
          </p:cNvPr>
          <p:cNvSpPr>
            <a:spLocks noGrp="1"/>
          </p:cNvSpPr>
          <p:nvPr>
            <p:ph type="body" sz="quarter" idx="14"/>
          </p:nvPr>
        </p:nvSpPr>
        <p:spPr>
          <a:xfrm>
            <a:off x="603380" y="5230505"/>
            <a:ext cx="10997217" cy="1231710"/>
          </a:xfrm>
        </p:spPr>
        <p:txBody>
          <a:bodyPr>
            <a:noAutofit/>
          </a:bodyPr>
          <a:lstStyle>
            <a:lvl1pPr marL="0" indent="0">
              <a:spcBef>
                <a:spcPts val="0"/>
              </a:spcBef>
              <a:buFontTx/>
              <a:buNone/>
              <a:defRPr sz="3200">
                <a:solidFill>
                  <a:schemeClr val="tx2">
                    <a:lumMod val="60000"/>
                    <a:lumOff val="40000"/>
                  </a:schemeClr>
                </a:solidFill>
              </a:defRPr>
            </a:lvl1pPr>
            <a:lvl2pPr marL="0" indent="0">
              <a:spcBef>
                <a:spcPts val="0"/>
              </a:spcBef>
              <a:buFontTx/>
              <a:buNone/>
              <a:defRPr sz="2000"/>
            </a:lvl2pPr>
            <a:lvl3pPr marL="0" indent="0">
              <a:spcBef>
                <a:spcPts val="0"/>
              </a:spcBef>
              <a:buFontTx/>
              <a:buNone/>
              <a:defRPr sz="2000"/>
            </a:lvl3pPr>
            <a:lvl4pPr marL="0" indent="0">
              <a:spcBef>
                <a:spcPts val="0"/>
              </a:spcBef>
              <a:buFontTx/>
              <a:buNone/>
              <a:defRPr sz="2000"/>
            </a:lvl4pPr>
            <a:lvl5pPr marL="0" indent="0">
              <a:spcBef>
                <a:spcPts val="0"/>
              </a:spcBef>
              <a:buFontTx/>
              <a:buNone/>
              <a:defRPr sz="2000"/>
            </a:lvl5pPr>
            <a:lvl6pPr marL="0" indent="0">
              <a:spcBef>
                <a:spcPts val="0"/>
              </a:spcBef>
              <a:buFontTx/>
              <a:buNone/>
              <a:defRPr sz="2000"/>
            </a:lvl6pPr>
            <a:lvl7pPr marL="0" indent="0">
              <a:spcBef>
                <a:spcPts val="0"/>
              </a:spcBef>
              <a:buFontTx/>
              <a:buNone/>
              <a:defRPr sz="2000"/>
            </a:lvl7pPr>
            <a:lvl8pPr marL="0" indent="0">
              <a:spcBef>
                <a:spcPts val="0"/>
              </a:spcBef>
              <a:buFontTx/>
              <a:buNone/>
              <a:defRPr sz="2000"/>
            </a:lvl8pPr>
            <a:lvl9pPr marL="0" indent="0">
              <a:spcBef>
                <a:spcPts val="0"/>
              </a:spcBef>
              <a:buFontTx/>
              <a:buNone/>
              <a:defRPr sz="2000"/>
            </a:lvl9pPr>
          </a:lstStyle>
          <a:p>
            <a:pPr lvl="0"/>
            <a:r>
              <a:rPr lang="en-US" dirty="0"/>
              <a:t>Click to edit Master text styles</a:t>
            </a:r>
          </a:p>
        </p:txBody>
      </p:sp>
      <p:pic>
        <p:nvPicPr>
          <p:cNvPr id="8" name="Picture 7">
            <a:extLst>
              <a:ext uri="{FF2B5EF4-FFF2-40B4-BE49-F238E27FC236}">
                <a16:creationId xmlns:a16="http://schemas.microsoft.com/office/drawing/2014/main" id="{447A3218-9FBC-D7FF-A0AC-D9847C153B1F}"/>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Lst>
          </a:blip>
          <a:stretch>
            <a:fillRect/>
          </a:stretch>
        </p:blipFill>
        <p:spPr>
          <a:xfrm>
            <a:off x="584199" y="789515"/>
            <a:ext cx="2302302" cy="548700"/>
          </a:xfrm>
          <a:prstGeom prst="rect">
            <a:avLst/>
          </a:prstGeom>
        </p:spPr>
      </p:pic>
    </p:spTree>
    <p:extLst>
      <p:ext uri="{BB962C8B-B14F-4D97-AF65-F5344CB8AC3E}">
        <p14:creationId xmlns:p14="http://schemas.microsoft.com/office/powerpoint/2010/main" val="303521814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4829522"/>
          </a:xfrm>
        </p:spPr>
        <p:txBody>
          <a:bodyPr/>
          <a:lstStyle>
            <a:lvl1pPr marL="0" indent="0">
              <a:buNone/>
              <a:defRPr sz="2000">
                <a:solidFill>
                  <a:schemeClr val="tx1"/>
                </a:solidFill>
                <a:latin typeface="Consolas" panose="020B0609020204030204" pitchFamily="49" charset="0"/>
                <a:cs typeface="Consolas" panose="020B0609020204030204" pitchFamily="49" charset="0"/>
              </a:defRPr>
            </a:lvl1pPr>
            <a:lvl2pPr marL="346553" indent="0">
              <a:buNone/>
              <a:defRPr sz="1800">
                <a:solidFill>
                  <a:schemeClr val="tx1"/>
                </a:solidFill>
                <a:latin typeface="Consolas" panose="020B0609020204030204" pitchFamily="49" charset="0"/>
                <a:cs typeface="Consolas" panose="020B0609020204030204" pitchFamily="49" charset="0"/>
              </a:defRPr>
            </a:lvl2pPr>
            <a:lvl3pPr marL="584607" indent="0">
              <a:buNone/>
              <a:defRPr sz="1600">
                <a:solidFill>
                  <a:schemeClr val="tx1"/>
                </a:solidFill>
                <a:latin typeface="Consolas" panose="020B0609020204030204" pitchFamily="49" charset="0"/>
                <a:cs typeface="Consolas" panose="020B0609020204030204" pitchFamily="49" charset="0"/>
              </a:defRPr>
            </a:lvl3pPr>
            <a:lvl4pPr marL="814563" indent="0">
              <a:buNone/>
              <a:defRPr sz="1400">
                <a:solidFill>
                  <a:schemeClr val="tx1"/>
                </a:solidFill>
                <a:latin typeface="Consolas" panose="020B0609020204030204" pitchFamily="49" charset="0"/>
                <a:cs typeface="Consolas" panose="020B0609020204030204" pitchFamily="49" charset="0"/>
              </a:defRPr>
            </a:lvl4pPr>
            <a:lvl5pPr marL="1050997" indent="0">
              <a:buNone/>
              <a:defRPr sz="1400">
                <a:solidFill>
                  <a:schemeClr val="tx1"/>
                </a:soli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2" orient="horz" pos="905"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Lockup Slide with Picture">
    <p:spTree>
      <p:nvGrpSpPr>
        <p:cNvPr id="1" name=""/>
        <p:cNvGrpSpPr/>
        <p:nvPr/>
      </p:nvGrpSpPr>
      <p:grpSpPr>
        <a:xfrm>
          <a:off x="0" y="0"/>
          <a:ext cx="0" cy="0"/>
          <a:chOff x="0" y="0"/>
          <a:chExt cx="0" cy="0"/>
        </a:xfrm>
      </p:grpSpPr>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4582D644-6452-D04E-ACC8-AE775B9DB7B4}"/>
              </a:ext>
            </a:extLst>
          </p:cNvPr>
          <p:cNvSpPr>
            <a:spLocks noGrp="1"/>
          </p:cNvSpPr>
          <p:nvPr>
            <p:ph type="pic" sz="quarter" idx="11" hasCustomPrompt="1"/>
          </p:nvPr>
        </p:nvSpPr>
        <p:spPr bwMode="gray">
          <a:xfrm>
            <a:off x="6857994" y="0"/>
            <a:ext cx="5334006" cy="6858000"/>
          </a:xfrm>
          <a:pattFill prst="wdUpDiag">
            <a:fgClr>
              <a:schemeClr val="accent1">
                <a:lumMod val="50000"/>
              </a:schemeClr>
            </a:fgClr>
            <a:bgClr>
              <a:schemeClr val="tx2">
                <a:lumMod val="50000"/>
              </a:schemeClr>
            </a:bgClr>
          </a:pattFill>
        </p:spPr>
        <p:txBody>
          <a:bodyPr lIns="0" tIns="2103120" rIns="0" anchor="t" anchorCtr="0">
            <a:noAutofit/>
          </a:bodyPr>
          <a:lstStyle>
            <a:lvl1pPr marL="0" indent="0" algn="ctr">
              <a:lnSpc>
                <a:spcPct val="100000"/>
              </a:lnSpc>
              <a:buNone/>
              <a:defRPr sz="12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pic>
        <p:nvPicPr>
          <p:cNvPr id="7" name="Picture 6">
            <a:extLst>
              <a:ext uri="{FF2B5EF4-FFF2-40B4-BE49-F238E27FC236}">
                <a16:creationId xmlns:a16="http://schemas.microsoft.com/office/drawing/2014/main" id="{CCEF9816-E4E3-3E43-A0E6-62AA2BBAC2F6}"/>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Lst>
          </a:blip>
          <a:stretch>
            <a:fillRect/>
          </a:stretch>
        </p:blipFill>
        <p:spPr>
          <a:xfrm>
            <a:off x="584200" y="585787"/>
            <a:ext cx="1227766" cy="292609"/>
          </a:xfrm>
          <a:prstGeom prst="rect">
            <a:avLst/>
          </a:prstGeom>
        </p:spPr>
      </p:pic>
    </p:spTree>
    <p:extLst>
      <p:ext uri="{BB962C8B-B14F-4D97-AF65-F5344CB8AC3E}">
        <p14:creationId xmlns:p14="http://schemas.microsoft.com/office/powerpoint/2010/main" val="1111580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3839">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isclaimer and Attrib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BCE27-18A9-4B58-967D-F414D11BC8DA}"/>
              </a:ext>
            </a:extLst>
          </p:cNvPr>
          <p:cNvSpPr>
            <a:spLocks noGrp="1"/>
          </p:cNvSpPr>
          <p:nvPr>
            <p:ph type="title"/>
          </p:nvPr>
        </p:nvSpPr>
        <p:spPr/>
        <p:txBody>
          <a:bodyPr/>
          <a:lstStyle/>
          <a:p>
            <a:r>
              <a:rPr lang="en-US"/>
              <a:t>Click to edit Master title style</a:t>
            </a:r>
          </a:p>
        </p:txBody>
      </p:sp>
      <p:sp>
        <p:nvSpPr>
          <p:cNvPr id="6" name="Text Placeholder 5">
            <a:extLst>
              <a:ext uri="{FF2B5EF4-FFF2-40B4-BE49-F238E27FC236}">
                <a16:creationId xmlns:a16="http://schemas.microsoft.com/office/drawing/2014/main" id="{59682BFC-72AD-43B8-82AA-B9CAA5B851A1}"/>
              </a:ext>
            </a:extLst>
          </p:cNvPr>
          <p:cNvSpPr>
            <a:spLocks noGrp="1"/>
          </p:cNvSpPr>
          <p:nvPr>
            <p:ph type="body" sz="quarter" idx="10"/>
          </p:nvPr>
        </p:nvSpPr>
        <p:spPr>
          <a:xfrm>
            <a:off x="588963" y="1436688"/>
            <a:ext cx="11020425" cy="4829175"/>
          </a:xfrm>
        </p:spPr>
        <p:txBody>
          <a:bodyPr/>
          <a:lstStyle>
            <a:lvl1pPr marL="0" indent="0">
              <a:buNone/>
              <a:defRPr sz="1100"/>
            </a:lvl1pPr>
            <a:lvl2pPr marL="228600" indent="0">
              <a:buNone/>
              <a:defRPr sz="1100"/>
            </a:lvl2pPr>
            <a:lvl3pPr marL="457200" indent="0">
              <a:buNone/>
              <a:defRPr sz="1100"/>
            </a:lvl3pPr>
            <a:lvl4pPr marL="661988" indent="0">
              <a:buNone/>
              <a:defRPr sz="1100"/>
            </a:lvl4pPr>
            <a:lvl5pPr marL="855663" indent="0">
              <a:buNone/>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642743"/>
      </p:ext>
    </p:extLst>
  </p:cSld>
  <p:clrMapOvr>
    <a:masterClrMapping/>
  </p:clrMapOvr>
  <p:transition>
    <p:fade/>
  </p:transition>
  <p:extLst>
    <p:ext uri="{DCECCB84-F9BA-43D5-87BE-67443E8EF086}">
      <p15:sldGuideLst xmlns:p15="http://schemas.microsoft.com/office/powerpoint/2012/main">
        <p15:guide id="2" orient="horz" pos="9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Closing logo slide">
    <p:spTree>
      <p:nvGrpSpPr>
        <p:cNvPr id="1" name=""/>
        <p:cNvGrpSpPr/>
        <p:nvPr/>
      </p:nvGrpSpPr>
      <p:grpSpPr>
        <a:xfrm>
          <a:off x="0" y="0"/>
          <a:ext cx="0" cy="0"/>
          <a:chOff x="0" y="0"/>
          <a:chExt cx="0" cy="0"/>
        </a:xfrm>
      </p:grpSpPr>
      <p:sp>
        <p:nvSpPr>
          <p:cNvPr id="6" name="Rectangle 5" descr="{&quot;templafy&quot;:{&quot;binding&quot;:&quot;{{Form.Footer}}&quot;,&quot;type&quot;:&quot;text&quot;}}">
            <a:extLst>
              <a:ext uri="{FF2B5EF4-FFF2-40B4-BE49-F238E27FC236}">
                <a16:creationId xmlns:a16="http://schemas.microsoft.com/office/drawing/2014/main" id="{43334FAC-11C2-4DB4-8249-171553FC7893}"/>
              </a:ext>
            </a:extLst>
          </p:cNvPr>
          <p:cNvSpPr/>
          <p:nvPr userDrawn="1"/>
        </p:nvSpPr>
        <p:spPr bwMode="auto">
          <a:xfrm>
            <a:off x="603380" y="6567862"/>
            <a:ext cx="9000000" cy="1611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l" defTabSz="932472" fontAlgn="base">
              <a:spcBef>
                <a:spcPct val="0"/>
              </a:spcBef>
              <a:spcAft>
                <a:spcPct val="0"/>
              </a:spcAft>
            </a:pPr>
            <a:endParaRPr lang="en-GB" sz="750" err="1">
              <a:gradFill>
                <a:gsLst>
                  <a:gs pos="0">
                    <a:srgbClr val="FFFFFF"/>
                  </a:gs>
                  <a:gs pos="100000">
                    <a:srgbClr val="FFFFFF"/>
                  </a:gs>
                </a:gsLst>
                <a:lin ang="5400000" scaled="0"/>
              </a:gradFill>
              <a:ea typeface="Segoe UI" pitchFamily="34" charset="0"/>
              <a:cs typeface="Segoe UI" pitchFamily="34" charset="0"/>
            </a:endParaRPr>
          </a:p>
        </p:txBody>
      </p:sp>
      <p:pic>
        <p:nvPicPr>
          <p:cNvPr id="5" name="Picture 4">
            <a:extLst>
              <a:ext uri="{FF2B5EF4-FFF2-40B4-BE49-F238E27FC236}">
                <a16:creationId xmlns:a16="http://schemas.microsoft.com/office/drawing/2014/main" id="{7029C228-A98B-B784-A41C-3C84AE53BD45}"/>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Lst>
          </a:blip>
          <a:stretch>
            <a:fillRect/>
          </a:stretch>
        </p:blipFill>
        <p:spPr>
          <a:xfrm>
            <a:off x="3631447" y="2841633"/>
            <a:ext cx="4929105" cy="1174734"/>
          </a:xfrm>
          <a:prstGeom prst="rect">
            <a:avLst/>
          </a:prstGeom>
        </p:spPr>
      </p:pic>
    </p:spTree>
    <p:extLst>
      <p:ext uri="{BB962C8B-B14F-4D97-AF65-F5344CB8AC3E}">
        <p14:creationId xmlns:p14="http://schemas.microsoft.com/office/powerpoint/2010/main" val="92506913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Blank Background">
    <p:bg>
      <p:bgPr>
        <a:solidFill>
          <a:schemeClr val="tx1"/>
        </a:solidFill>
        <a:effectLst/>
      </p:bgPr>
    </p:bg>
    <p:spTree>
      <p:nvGrpSpPr>
        <p:cNvPr id="1" name=""/>
        <p:cNvGrpSpPr/>
        <p:nvPr/>
      </p:nvGrpSpPr>
      <p:grpSpPr>
        <a:xfrm>
          <a:off x="0" y="0"/>
          <a:ext cx="0" cy="0"/>
          <a:chOff x="0" y="0"/>
          <a:chExt cx="0" cy="0"/>
        </a:xfrm>
      </p:grpSpPr>
      <p:sp>
        <p:nvSpPr>
          <p:cNvPr id="4" name="Text Placeholder 8"/>
          <p:cNvSpPr>
            <a:spLocks noGrp="1"/>
          </p:cNvSpPr>
          <p:nvPr>
            <p:ph type="body" sz="quarter" idx="10"/>
          </p:nvPr>
        </p:nvSpPr>
        <p:spPr>
          <a:xfrm>
            <a:off x="365855" y="752474"/>
            <a:ext cx="10426875" cy="285750"/>
          </a:xfrm>
        </p:spPr>
        <p:txBody>
          <a:bodyPr tIns="0" bIns="0">
            <a:noAutofit/>
          </a:bodyPr>
          <a:lstStyle>
            <a:lvl1pPr marL="0" indent="0" algn="l" defTabSz="914400" rtl="0" eaLnBrk="1" latinLnBrk="0" hangingPunct="1">
              <a:spcBef>
                <a:spcPct val="0"/>
              </a:spcBef>
              <a:buNone/>
              <a:defRPr lang="en-US" sz="1600" strike="noStrike" kern="1200" cap="all" baseline="0" dirty="0" smtClean="0">
                <a:solidFill>
                  <a:srgbClr val="FFFFFF"/>
                </a:solidFill>
                <a:latin typeface="Klavika Light" panose="020B0506040000020004" pitchFamily="34" charset="0"/>
                <a:ea typeface="+mj-ea"/>
                <a:cs typeface="+mj-cs"/>
              </a:defRPr>
            </a:lvl1pPr>
            <a:lvl2pPr marL="36766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2pPr>
            <a:lvl3pPr marL="746125"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3pPr>
            <a:lvl4pPr marL="1188720" indent="0" algn="l" defTabSz="914400" rtl="0" eaLnBrk="1" latinLnBrk="0" hangingPunct="1">
              <a:spcBef>
                <a:spcPct val="0"/>
              </a:spcBef>
              <a:buNone/>
              <a:defRPr lang="en-US" sz="2400" strike="noStrike" kern="1200" cap="all" baseline="0" dirty="0" smtClean="0">
                <a:solidFill>
                  <a:schemeClr val="tx1"/>
                </a:solidFill>
                <a:latin typeface="Calibri" pitchFamily="34" charset="0"/>
                <a:ea typeface="+mj-ea"/>
                <a:cs typeface="+mj-cs"/>
              </a:defRPr>
            </a:lvl4pPr>
            <a:lvl5pPr marL="1481328" indent="0" algn="l" defTabSz="914400" rtl="0" eaLnBrk="1" latinLnBrk="0" hangingPunct="1">
              <a:spcBef>
                <a:spcPct val="0"/>
              </a:spcBef>
              <a:buNone/>
              <a:defRPr lang="en-US" sz="2400" strike="noStrike" kern="1200" cap="all" baseline="0" dirty="0">
                <a:solidFill>
                  <a:schemeClr val="tx1"/>
                </a:solidFill>
                <a:latin typeface="Calibri" pitchFamily="34" charset="0"/>
                <a:ea typeface="+mj-ea"/>
                <a:cs typeface="+mj-cs"/>
              </a:defRPr>
            </a:lvl5pPr>
          </a:lstStyle>
          <a:p>
            <a:pPr lvl="0"/>
            <a:r>
              <a:rPr lang="en-US"/>
              <a:t>Click to edit Master text styles</a:t>
            </a:r>
          </a:p>
        </p:txBody>
      </p:sp>
      <p:sp>
        <p:nvSpPr>
          <p:cNvPr id="5" name="Title Placeholder 1"/>
          <p:cNvSpPr>
            <a:spLocks noGrp="1"/>
          </p:cNvSpPr>
          <p:nvPr>
            <p:ph type="title"/>
          </p:nvPr>
        </p:nvSpPr>
        <p:spPr>
          <a:xfrm>
            <a:off x="365855" y="245566"/>
            <a:ext cx="11453077" cy="474345"/>
          </a:xfrm>
          <a:prstGeom prst="rect">
            <a:avLst/>
          </a:prstGeom>
        </p:spPr>
        <p:txBody>
          <a:bodyPr vert="horz" lIns="0" tIns="45720" rIns="0" bIns="0" rtlCol="0" anchor="b" anchorCtr="0">
            <a:noAutofit/>
          </a:bodyPr>
          <a:lstStyle>
            <a:lvl1pPr>
              <a:defRPr>
                <a:latin typeface="Klavika Medium" panose="020B0803040000020004" pitchFamily="34" charset="0"/>
              </a:defRPr>
            </a:lvl1pPr>
          </a:lstStyle>
          <a:p>
            <a:r>
              <a:rPr lang="en-US"/>
              <a:t>Click to edit Master title style</a:t>
            </a:r>
          </a:p>
        </p:txBody>
      </p:sp>
      <p:sp>
        <p:nvSpPr>
          <p:cNvPr id="6" name="Content Placeholder 2"/>
          <p:cNvSpPr>
            <a:spLocks noGrp="1"/>
          </p:cNvSpPr>
          <p:nvPr>
            <p:ph idx="1"/>
          </p:nvPr>
        </p:nvSpPr>
        <p:spPr>
          <a:xfrm>
            <a:off x="365855" y="1381123"/>
            <a:ext cx="11453077" cy="4937760"/>
          </a:xfrm>
        </p:spPr>
        <p:txBody>
          <a:bodyPr/>
          <a:lstStyle>
            <a:lvl1pPr>
              <a:buClr>
                <a:schemeClr val="tx1">
                  <a:lumMod val="50000"/>
                  <a:lumOff val="50000"/>
                </a:schemeClr>
              </a:buClr>
              <a:defRPr>
                <a:solidFill>
                  <a:srgbClr val="FFFFFF"/>
                </a:solidFill>
                <a:latin typeface="Klavika Light" panose="020B0506040000020004" pitchFamily="34" charset="0"/>
              </a:defRPr>
            </a:lvl1pPr>
            <a:lvl2pPr>
              <a:buClr>
                <a:schemeClr val="tx1">
                  <a:lumMod val="50000"/>
                  <a:lumOff val="50000"/>
                </a:schemeClr>
              </a:buClr>
              <a:defRPr>
                <a:solidFill>
                  <a:srgbClr val="FFFFFF"/>
                </a:solidFill>
                <a:latin typeface="Klavika Light" panose="020B0506040000020004" pitchFamily="34" charset="0"/>
              </a:defRPr>
            </a:lvl2pPr>
            <a:lvl3pPr>
              <a:buClr>
                <a:schemeClr val="tx1">
                  <a:lumMod val="50000"/>
                  <a:lumOff val="50000"/>
                </a:schemeClr>
              </a:buClr>
              <a:defRPr>
                <a:solidFill>
                  <a:srgbClr val="FFFFFF"/>
                </a:solidFill>
                <a:latin typeface="Klavika Light" panose="020B0506040000020004" pitchFamily="34" charset="0"/>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559971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t"/>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2111"/>
            <a:ext cx="11018838" cy="4836927"/>
          </a:xfrm>
        </p:spPr>
        <p:txBody>
          <a:bodyPr/>
          <a:lstStyle>
            <a:lvl1pPr marL="228600" indent="-228600">
              <a:buSzPct val="90000"/>
              <a:buFont typeface="Arial" panose="020B0604020202020204" pitchFamily="34" charset="0"/>
              <a:buChar char="•"/>
              <a:defRPr/>
            </a:lvl1pPr>
            <a:lvl2pPr marL="457200" indent="-228600">
              <a:buSzPct val="90000"/>
              <a:buFont typeface="Arial" panose="020B0604020202020204" pitchFamily="34" charset="0"/>
              <a:buChar char="•"/>
              <a:defRPr/>
            </a:lvl2pPr>
            <a:lvl3pPr marL="657225" indent="-200025">
              <a:buSzPct val="90000"/>
              <a:buFont typeface="Arial" panose="020B0604020202020204" pitchFamily="34" charset="0"/>
              <a:buChar char="•"/>
              <a:defRPr/>
            </a:lvl3pPr>
            <a:lvl4pPr marL="842963" indent="-180975">
              <a:buSzPct val="90000"/>
              <a:buFont typeface="Arial" panose="020B0604020202020204" pitchFamily="34" charset="0"/>
              <a:buChar char="•"/>
              <a:defRPr/>
            </a:lvl4pPr>
            <a:lvl5pPr marL="1023938" indent="-168275">
              <a:buSzPct val="90000"/>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5" orient="horz" pos="905" userDrawn="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nchor="t"/>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4831840"/>
          </a:xfrm>
        </p:spPr>
        <p:txBody>
          <a:bodyPr wrap="square">
            <a:no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2" orient="horz" pos="903"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t"/>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1110"/>
          </a:xfrm>
        </p:spPr>
        <p:txBody>
          <a:bodyPr/>
          <a:lstStyle>
            <a:lvl1pPr marL="228600" indent="-228600">
              <a:buSzPct val="90000"/>
              <a:buFont typeface="Arial" panose="020B0604020202020204" pitchFamily="34" charset="0"/>
              <a:buChar char="•"/>
              <a:defRPr/>
            </a:lvl1pPr>
            <a:lvl2pPr marL="457200" indent="-228600">
              <a:buSzPct val="90000"/>
              <a:buFont typeface="Arial" panose="020B0604020202020204" pitchFamily="34" charset="0"/>
              <a:buChar char="•"/>
              <a:defRPr/>
            </a:lvl2pPr>
            <a:lvl3pPr marL="657225" indent="-200025">
              <a:buSzPct val="90000"/>
              <a:buFont typeface="Arial" panose="020B0604020202020204" pitchFamily="34" charset="0"/>
              <a:buChar char="•"/>
              <a:defRPr/>
            </a:lvl3pPr>
            <a:lvl4pPr marL="842963" indent="-180975">
              <a:buSzPct val="90000"/>
              <a:buFont typeface="Arial" panose="020B0604020202020204" pitchFamily="34" charset="0"/>
              <a:buChar char="•"/>
              <a:defRPr/>
            </a:lvl4pPr>
            <a:lvl5pPr marL="1023938" indent="-168275">
              <a:buSzPct val="90000"/>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1110"/>
          </a:xfrm>
        </p:spPr>
        <p:txBody>
          <a:bodyPr/>
          <a:lstStyle>
            <a:lvl1pPr marL="228600" indent="-228600">
              <a:buSzPct val="90000"/>
              <a:buFont typeface="Arial" panose="020B0604020202020204" pitchFamily="34" charset="0"/>
              <a:buChar char="•"/>
              <a:defRPr/>
            </a:lvl1pPr>
            <a:lvl2pPr marL="457200" indent="-228600">
              <a:buSzPct val="90000"/>
              <a:buFont typeface="Arial" panose="020B0604020202020204" pitchFamily="34" charset="0"/>
              <a:buChar char="•"/>
              <a:defRPr/>
            </a:lvl2pPr>
            <a:lvl3pPr marL="657225" indent="-200025">
              <a:buSzPct val="90000"/>
              <a:buFont typeface="Arial" panose="020B0604020202020204" pitchFamily="34" charset="0"/>
              <a:buChar char="•"/>
              <a:defRPr/>
            </a:lvl3pPr>
            <a:lvl4pPr marL="842963" indent="-180975">
              <a:buSzPct val="90000"/>
              <a:buFont typeface="Arial" panose="020B0604020202020204" pitchFamily="34" charset="0"/>
              <a:buChar char="•"/>
              <a:defRPr/>
            </a:lvl4pPr>
            <a:lvl5pPr marL="1023938" indent="-168275">
              <a:buSzPct val="9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3" orient="horz" pos="903" userDrawn="1">
          <p15:clr>
            <a:srgbClr val="5ACBF0"/>
          </p15:clr>
        </p15:guide>
        <p15:guide id="4" pos="3659" userDrawn="1">
          <p15:clr>
            <a:srgbClr val="5ACBF0"/>
          </p15:clr>
        </p15:guide>
        <p15:guide id="5" pos="4021" userDrawn="1">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B9D8600-6232-EB42-9B16-FE5606C929F1}"/>
              </a:ext>
            </a:extLst>
          </p:cNvPr>
          <p:cNvSpPr>
            <a:spLocks noGrp="1"/>
          </p:cNvSpPr>
          <p:nvPr>
            <p:ph type="title"/>
          </p:nvPr>
        </p:nvSpPr>
        <p:spPr>
          <a:xfrm>
            <a:off x="588263" y="591790"/>
            <a:ext cx="11018520" cy="430887"/>
          </a:xfrm>
        </p:spPr>
        <p:txBody>
          <a:bodyPr anchor="t"/>
          <a:lstStyle/>
          <a:p>
            <a:r>
              <a:rPr lang="en-US"/>
              <a:t>Click to edit Master title style</a:t>
            </a:r>
            <a:endParaRPr lang="en-US" dirty="0"/>
          </a:p>
        </p:txBody>
      </p:sp>
      <p:sp>
        <p:nvSpPr>
          <p:cNvPr id="5" name="Text Placeholder 3">
            <a:extLst>
              <a:ext uri="{FF2B5EF4-FFF2-40B4-BE49-F238E27FC236}">
                <a16:creationId xmlns:a16="http://schemas.microsoft.com/office/drawing/2014/main" id="{92710BA9-0DC0-4BFB-82CF-4F93C55DEFA1}"/>
              </a:ext>
            </a:extLst>
          </p:cNvPr>
          <p:cNvSpPr>
            <a:spLocks noGrp="1"/>
          </p:cNvSpPr>
          <p:nvPr>
            <p:ph type="body" sz="quarter" idx="12"/>
          </p:nvPr>
        </p:nvSpPr>
        <p:spPr>
          <a:xfrm>
            <a:off x="586390" y="1434370"/>
            <a:ext cx="5209890" cy="4831840"/>
          </a:xfrm>
        </p:spPr>
        <p:txBody>
          <a:bodyPr wrap="square">
            <a:no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185F674C-7305-447F-8F35-DBBE344126BD}"/>
              </a:ext>
            </a:extLst>
          </p:cNvPr>
          <p:cNvSpPr>
            <a:spLocks noGrp="1"/>
          </p:cNvSpPr>
          <p:nvPr>
            <p:ph type="body" sz="quarter" idx="13"/>
          </p:nvPr>
        </p:nvSpPr>
        <p:spPr>
          <a:xfrm>
            <a:off x="6395720" y="1434370"/>
            <a:ext cx="5209890" cy="4831840"/>
          </a:xfrm>
        </p:spPr>
        <p:txBody>
          <a:bodyPr wrap="square">
            <a:no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3" orient="horz" pos="904" userDrawn="1">
          <p15:clr>
            <a:srgbClr val="5ACBF0"/>
          </p15:clr>
        </p15:guide>
        <p15:guide id="4" pos="3659" userDrawn="1">
          <p15:clr>
            <a:srgbClr val="5ACBF0"/>
          </p15:clr>
        </p15:guide>
        <p15:guide id="5" pos="4021"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nchor="t"/>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mall title - half pag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91C41AE-0083-2A44-9A00-206CEB625E13}"/>
              </a:ext>
            </a:extLst>
          </p:cNvPr>
          <p:cNvSpPr>
            <a:spLocks noGrp="1"/>
          </p:cNvSpPr>
          <p:nvPr>
            <p:ph type="title"/>
          </p:nvPr>
        </p:nvSpPr>
        <p:spPr>
          <a:xfrm>
            <a:off x="588263" y="3182778"/>
            <a:ext cx="11018520" cy="492443"/>
          </a:xfrm>
        </p:spPr>
        <p:txBody>
          <a:bodyPr/>
          <a:lstStyle>
            <a:lvl1pPr algn="ctr">
              <a:defRPr sz="3200"/>
            </a:lvl1pPr>
          </a:lstStyle>
          <a:p>
            <a:r>
              <a:rPr lang="en-US" dirty="0"/>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8" userDrawn="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1992" userDrawn="1">
          <p15:clr>
            <a:srgbClr val="5ACBF0"/>
          </p15:clr>
        </p15:guide>
        <p15:guide id="29" orient="horz" pos="2328" userDrawn="1">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591790"/>
            <a:ext cx="11018520" cy="430887"/>
          </a:xfrm>
          <a:prstGeom prst="rect">
            <a:avLst/>
          </a:prstGeom>
        </p:spPr>
        <p:txBody>
          <a:bodyPr vert="horz" wrap="square" lIns="0" tIns="0" rIns="0" bIns="0" rtlCol="0" anchor="ctr">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4830706"/>
          </a:xfrm>
          <a:prstGeom prst="rect">
            <a:avLst/>
          </a:prstGeom>
        </p:spPr>
        <p:txBody>
          <a:bodyPr vert="horz" wrap="square"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49" name="TextBox 48">
            <a:extLst>
              <a:ext uri="{FF2B5EF4-FFF2-40B4-BE49-F238E27FC236}">
                <a16:creationId xmlns:a16="http://schemas.microsoft.com/office/drawing/2014/main" id="{96B11974-843F-5942-BA9E-97ADE41C9A58}"/>
              </a:ext>
            </a:extLst>
          </p:cNvPr>
          <p:cNvSpPr txBox="1"/>
          <p:nvPr userDrawn="1"/>
        </p:nvSpPr>
        <p:spPr>
          <a:xfrm>
            <a:off x="196319" y="6553364"/>
            <a:ext cx="114454" cy="190581"/>
          </a:xfrm>
          <a:prstGeom prst="rect">
            <a:avLst/>
          </a:prstGeom>
          <a:noFill/>
        </p:spPr>
        <p:txBody>
          <a:bodyPr wrap="none" lIns="0" tIns="41029" rIns="0" bIns="41029" rtlCol="0" anchor="ctr">
            <a:spAutoFit/>
          </a:bodyPr>
          <a:lstStyle/>
          <a:p>
            <a:pPr algn="r">
              <a:defRPr/>
            </a:pPr>
            <a:fld id="{B50A2252-0B00-49D0-9A28-2F5CCECF09D1}" type="slidenum">
              <a:rPr lang="en-US" sz="700" kern="1200" cap="none" spc="10" baseline="0">
                <a:solidFill>
                  <a:schemeClr val="tx1"/>
                </a:solidFill>
                <a:latin typeface="Arial" panose="020B0604020202020204" pitchFamily="34" charset="0"/>
                <a:ea typeface="+mn-ea"/>
                <a:cs typeface="Arial" panose="020B0604020202020204" pitchFamily="34" charset="0"/>
              </a:rPr>
              <a:pPr algn="r">
                <a:defRPr/>
              </a:pPr>
              <a:t>‹#›</a:t>
            </a:fld>
            <a:endParaRPr lang="en-US" sz="700" kern="1200" cap="none" spc="10" baseline="0">
              <a:solidFill>
                <a:schemeClr val="tx1"/>
              </a:solidFill>
              <a:latin typeface="Arial" panose="020B0604020202020204" pitchFamily="34" charset="0"/>
              <a:ea typeface="+mn-ea"/>
              <a:cs typeface="Arial" panose="020B0604020202020204" pitchFamily="34" charset="0"/>
            </a:endParaRPr>
          </a:p>
        </p:txBody>
      </p:sp>
      <p:sp>
        <p:nvSpPr>
          <p:cNvPr id="51" name="TextBox 50">
            <a:extLst>
              <a:ext uri="{FF2B5EF4-FFF2-40B4-BE49-F238E27FC236}">
                <a16:creationId xmlns:a16="http://schemas.microsoft.com/office/drawing/2014/main" id="{BC37A066-5679-7640-9C08-54559BF7A6BC}"/>
              </a:ext>
            </a:extLst>
          </p:cNvPr>
          <p:cNvSpPr txBox="1"/>
          <p:nvPr userDrawn="1"/>
        </p:nvSpPr>
        <p:spPr>
          <a:xfrm>
            <a:off x="444516" y="6543252"/>
            <a:ext cx="26930" cy="198276"/>
          </a:xfrm>
          <a:prstGeom prst="rect">
            <a:avLst/>
          </a:prstGeom>
          <a:noFill/>
        </p:spPr>
        <p:txBody>
          <a:bodyPr wrap="none" lIns="0" tIns="41029" rIns="0" bIns="41029" rtlCol="0" anchor="ctr">
            <a:spAutoFit/>
          </a:bodyPr>
          <a:lstStyle/>
          <a:p>
            <a:pPr marL="0" marR="0" indent="0" algn="l" defTabSz="914367" rtl="0" eaLnBrk="1" fontAlgn="auto" latinLnBrk="0" hangingPunct="1">
              <a:lnSpc>
                <a:spcPct val="100000"/>
              </a:lnSpc>
              <a:spcBef>
                <a:spcPts val="0"/>
              </a:spcBef>
              <a:spcAft>
                <a:spcPts val="0"/>
              </a:spcAft>
              <a:buClrTx/>
              <a:buSzTx/>
              <a:buFontTx/>
              <a:buNone/>
              <a:tabLst/>
              <a:defRPr/>
            </a:pPr>
            <a:r>
              <a:rPr lang="en-US" sz="750" spc="10">
                <a:solidFill>
                  <a:schemeClr val="bg1"/>
                </a:solidFill>
                <a:cs typeface="Arial" panose="020B0604020202020204" pitchFamily="34" charset="0"/>
              </a:rPr>
              <a:t>|</a:t>
            </a:r>
          </a:p>
        </p:txBody>
      </p:sp>
      <p:sp>
        <p:nvSpPr>
          <p:cNvPr id="50" name="Rectangle 49" descr="{&quot;templafy&quot;:{&quot;binding&quot;:&quot;{{Form.Footer}}&quot;,&quot;type&quot;:&quot;text&quot;}}">
            <a:extLst>
              <a:ext uri="{FF2B5EF4-FFF2-40B4-BE49-F238E27FC236}">
                <a16:creationId xmlns:a16="http://schemas.microsoft.com/office/drawing/2014/main" id="{31FF5E37-9042-4844-B9BE-993B8146017C}"/>
              </a:ext>
            </a:extLst>
          </p:cNvPr>
          <p:cNvSpPr/>
          <p:nvPr userDrawn="1"/>
        </p:nvSpPr>
        <p:spPr bwMode="auto">
          <a:xfrm>
            <a:off x="603380" y="6567862"/>
            <a:ext cx="9000000" cy="16110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l" defTabSz="932472" fontAlgn="base">
              <a:spcBef>
                <a:spcPct val="0"/>
              </a:spcBef>
              <a:spcAft>
                <a:spcPct val="0"/>
              </a:spcAft>
            </a:pPr>
            <a:endParaRPr lang="en-GB" sz="750" err="1">
              <a:gradFill>
                <a:gsLst>
                  <a:gs pos="0">
                    <a:srgbClr val="FFFFFF"/>
                  </a:gs>
                  <a:gs pos="100000">
                    <a:srgbClr val="FFFFFF"/>
                  </a:gs>
                </a:gsLst>
                <a:lin ang="5400000" scaled="0"/>
              </a:gradFill>
              <a:ea typeface="Segoe UI" pitchFamily="34" charset="0"/>
              <a:cs typeface="Segoe UI" pitchFamily="34" charset="0"/>
            </a:endParaRPr>
          </a:p>
        </p:txBody>
      </p:sp>
      <p:pic>
        <p:nvPicPr>
          <p:cNvPr id="54" name="Picture 53" descr="A picture containing text, clipart&#10;&#10;Description automatically generated">
            <a:extLst>
              <a:ext uri="{FF2B5EF4-FFF2-40B4-BE49-F238E27FC236}">
                <a16:creationId xmlns:a16="http://schemas.microsoft.com/office/drawing/2014/main" id="{507773B8-9BA9-711F-EB8B-F0AE5A2A58D1}"/>
              </a:ext>
            </a:extLst>
          </p:cNvPr>
          <p:cNvPicPr>
            <a:picLocks noChangeAspect="1"/>
          </p:cNvPicPr>
          <p:nvPr userDrawn="1"/>
        </p:nvPicPr>
        <p:blipFill>
          <a:blip r:embed="rId34"/>
          <a:stretch>
            <a:fillRect/>
          </a:stretch>
        </p:blipFill>
        <p:spPr>
          <a:xfrm>
            <a:off x="10883348" y="6393708"/>
            <a:ext cx="1154036" cy="328680"/>
          </a:xfrm>
          <a:prstGeom prst="rect">
            <a:avLst/>
          </a:prstGeom>
        </p:spPr>
      </p:pic>
      <p:sp>
        <p:nvSpPr>
          <p:cNvPr id="6" name="TextBox 5">
            <a:extLst>
              <a:ext uri="{FF2B5EF4-FFF2-40B4-BE49-F238E27FC236}">
                <a16:creationId xmlns:a16="http://schemas.microsoft.com/office/drawing/2014/main" id="{200BB907-4DF4-F7E5-F54A-7BF9B1B7B9A8}"/>
              </a:ext>
            </a:extLst>
          </p:cNvPr>
          <p:cNvSpPr txBox="1"/>
          <p:nvPr userDrawn="1">
            <p:extLst>
              <p:ext uri="{1162E1C5-73C7-4A58-AE30-91384D911F3F}">
                <p184:classification xmlns:p184="http://schemas.microsoft.com/office/powerpoint/2018/4/main" val="hdr"/>
              </p:ext>
            </p:extLst>
          </p:nvPr>
        </p:nvSpPr>
        <p:spPr>
          <a:xfrm>
            <a:off x="63500" y="63500"/>
            <a:ext cx="417513" cy="152400"/>
          </a:xfrm>
          <a:prstGeom prst="rect">
            <a:avLst/>
          </a:prstGeom>
        </p:spPr>
        <p:txBody>
          <a:bodyPr horzOverflow="overflow" lIns="0" tIns="0" rIns="0" bIns="0">
            <a:spAutoFit/>
          </a:bodyPr>
          <a:lstStyle/>
          <a:p>
            <a:pPr algn="l"/>
            <a:r>
              <a:rPr lang="en-US" sz="1000">
                <a:solidFill>
                  <a:srgbClr val="008000"/>
                </a:solidFill>
                <a:latin typeface="Calibri" panose="020F0502020204030204" pitchFamily="34" charset="0"/>
                <a:cs typeface="Calibri" panose="020F0502020204030204" pitchFamily="34" charset="0"/>
              </a:rPr>
              <a:t>[Public]</a:t>
            </a:r>
          </a:p>
        </p:txBody>
      </p:sp>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920" r:id="rId1"/>
    <p:sldLayoutId id="2147484926" r:id="rId2"/>
    <p:sldLayoutId id="2147484928" r:id="rId3"/>
    <p:sldLayoutId id="2147484710" r:id="rId4"/>
    <p:sldLayoutId id="2147484240" r:id="rId5"/>
    <p:sldLayoutId id="2147484736" r:id="rId6"/>
    <p:sldLayoutId id="2147484474" r:id="rId7"/>
    <p:sldLayoutId id="2147484639" r:id="rId8"/>
    <p:sldLayoutId id="2147484603" r:id="rId9"/>
    <p:sldLayoutId id="2147484919" r:id="rId10"/>
    <p:sldLayoutId id="2147484751" r:id="rId11"/>
    <p:sldLayoutId id="2147484914" r:id="rId12"/>
    <p:sldLayoutId id="2147484835" r:id="rId13"/>
    <p:sldLayoutId id="2147484929" r:id="rId14"/>
    <p:sldLayoutId id="2147484836" r:id="rId15"/>
    <p:sldLayoutId id="2147484837" r:id="rId16"/>
    <p:sldLayoutId id="2147484838" r:id="rId17"/>
    <p:sldLayoutId id="2147484923" r:id="rId18"/>
    <p:sldLayoutId id="2147484925" r:id="rId19"/>
    <p:sldLayoutId id="2147484839" r:id="rId20"/>
    <p:sldLayoutId id="2147484922" r:id="rId21"/>
    <p:sldLayoutId id="2147484783" r:id="rId22"/>
    <p:sldLayoutId id="2147484784" r:id="rId23"/>
    <p:sldLayoutId id="2147484787" r:id="rId24"/>
    <p:sldLayoutId id="2147484249" r:id="rId25"/>
    <p:sldLayoutId id="2147484932" r:id="rId26"/>
    <p:sldLayoutId id="2147484927" r:id="rId27"/>
    <p:sldLayoutId id="2147484671" r:id="rId28"/>
    <p:sldLayoutId id="2147484585" r:id="rId29"/>
    <p:sldLayoutId id="2147484924" r:id="rId30"/>
    <p:sldLayoutId id="2147484299" r:id="rId31"/>
    <p:sldLayoutId id="2147484933" r:id="rId32"/>
  </p:sldLayoutIdLst>
  <p:transition>
    <p:fade/>
  </p:transition>
  <p:hf hdr="0" dt="0"/>
  <p:txStyles>
    <p:titleStyle>
      <a:lvl1pPr algn="l" defTabSz="932742" rtl="0" eaLnBrk="1" latinLnBrk="0" hangingPunct="1">
        <a:lnSpc>
          <a:spcPct val="100000"/>
        </a:lnSpc>
        <a:spcBef>
          <a:spcPct val="0"/>
        </a:spcBef>
        <a:buNone/>
        <a:defRPr lang="en-US" sz="2800" b="1" kern="1200" cap="none" spc="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Char char="•"/>
        <a:tabLst/>
        <a:defRPr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Char char="•"/>
        <a:tabLst/>
        <a:defRPr sz="16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Char char="•"/>
        <a:tabLst/>
        <a:defRPr sz="11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Char char="•"/>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customXml" Target="../../customXml/item1.xml"/><Relationship Id="rId1" Type="http://schemas.openxmlformats.org/officeDocument/2006/relationships/customXml" Target="../../customXml/item104.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customXml" Target="../../customXml/item43.xml"/><Relationship Id="rId1" Type="http://schemas.openxmlformats.org/officeDocument/2006/relationships/customXml" Target="../../customXml/item8.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customXml" Target="../../customXml/item99.xml"/><Relationship Id="rId1" Type="http://schemas.openxmlformats.org/officeDocument/2006/relationships/customXml" Target="../../customXml/item105.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customXml" Target="../../customXml/item10.xml"/><Relationship Id="rId1" Type="http://schemas.openxmlformats.org/officeDocument/2006/relationships/customXml" Target="../../customXml/item86.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customXml" Target="../../customXml/item122.xml"/><Relationship Id="rId1" Type="http://schemas.openxmlformats.org/officeDocument/2006/relationships/customXml" Target="../../customXml/item48.xml"/><Relationship Id="rId5" Type="http://schemas.openxmlformats.org/officeDocument/2006/relationships/image" Target="../media/image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customXml" Target="../../customXml/item58.xml"/><Relationship Id="rId1" Type="http://schemas.openxmlformats.org/officeDocument/2006/relationships/customXml" Target="../../customXml/item4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customXml" Target="../../customXml/item79.xml"/><Relationship Id="rId1" Type="http://schemas.openxmlformats.org/officeDocument/2006/relationships/customXml" Target="../../customXml/item30.xml"/><Relationship Id="rId5" Type="http://schemas.openxmlformats.org/officeDocument/2006/relationships/hyperlink" Target="https://github.com/llvm/llvm-project/pull/130983" TargetMode="External"/><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customXml" Target="../../customXml/item120.xml"/><Relationship Id="rId1" Type="http://schemas.openxmlformats.org/officeDocument/2006/relationships/customXml" Target="../../customXml/item59.xml"/><Relationship Id="rId5" Type="http://schemas.openxmlformats.org/officeDocument/2006/relationships/image" Target="../media/image6.gif"/><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customXml" Target="../../customXml/item16.xml"/><Relationship Id="rId1" Type="http://schemas.openxmlformats.org/officeDocument/2006/relationships/customXml" Target="../../customXml/item41.xml"/><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64.xml"/><Relationship Id="rId1" Type="http://schemas.openxmlformats.org/officeDocument/2006/relationships/customXml" Target="../../customXml/item18.xml"/><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customXml" Target="../../customXml/item124.xml"/><Relationship Id="rId1" Type="http://schemas.openxmlformats.org/officeDocument/2006/relationships/customXml" Target="../../customXml/item67.xml"/><Relationship Id="rId5" Type="http://schemas.openxmlformats.org/officeDocument/2006/relationships/hyperlink" Target="https://github.com/arsenm/llvm-reduce-tutorial" TargetMode="External"/><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73.xml"/><Relationship Id="rId1" Type="http://schemas.openxmlformats.org/officeDocument/2006/relationships/customXml" Target="../../customXml/item88.xml"/><Relationship Id="rId5" Type="http://schemas.openxmlformats.org/officeDocument/2006/relationships/image" Target="../media/image7.gif"/><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69.xml"/><Relationship Id="rId1" Type="http://schemas.openxmlformats.org/officeDocument/2006/relationships/customXml" Target="../../customXml/item38.xml"/><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customXml" Target="../../customXml/item36.xml"/><Relationship Id="rId1" Type="http://schemas.openxmlformats.org/officeDocument/2006/relationships/customXml" Target="../../customXml/item76.xml"/><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49.xml"/><Relationship Id="rId1" Type="http://schemas.openxmlformats.org/officeDocument/2006/relationships/customXml" Target="../../customXml/item74.xml"/><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customXml" Target="../../customXml/item42.xml"/><Relationship Id="rId1" Type="http://schemas.openxmlformats.org/officeDocument/2006/relationships/customXml" Target="../../customXml/item29.xml"/><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customXml" Target="../../customXml/item123.xml"/><Relationship Id="rId1" Type="http://schemas.openxmlformats.org/officeDocument/2006/relationships/customXml" Target="../../customXml/item61.xml"/><Relationship Id="rId4"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customXml" Target="../../customXml/item114.xml"/><Relationship Id="rId1" Type="http://schemas.openxmlformats.org/officeDocument/2006/relationships/customXml" Target="../../customXml/item63.xml"/><Relationship Id="rId4"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97.xml"/><Relationship Id="rId1" Type="http://schemas.openxmlformats.org/officeDocument/2006/relationships/customXml" Target="../../customXml/item39.xml"/><Relationship Id="rId4"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customXml" Target="../../customXml/item23.xml"/><Relationship Id="rId1" Type="http://schemas.openxmlformats.org/officeDocument/2006/relationships/customXml" Target="../../customXml/item9.xml"/><Relationship Id="rId4"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customXml" Target="../../customXml/item117.xml"/><Relationship Id="rId1" Type="http://schemas.openxmlformats.org/officeDocument/2006/relationships/customXml" Target="../../customXml/item40.xml"/><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customXml" Target="../../customXml/item116.xml"/><Relationship Id="rId1" Type="http://schemas.openxmlformats.org/officeDocument/2006/relationships/customXml" Target="../../customXml/item107.xml"/><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28.xml"/><Relationship Id="rId1" Type="http://schemas.openxmlformats.org/officeDocument/2006/relationships/customXml" Target="../../customXml/item34.xml"/><Relationship Id="rId4"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2.xml"/><Relationship Id="rId1" Type="http://schemas.openxmlformats.org/officeDocument/2006/relationships/customXml" Target="../../customXml/item66.xml"/><Relationship Id="rId4"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56.xml"/><Relationship Id="rId1" Type="http://schemas.openxmlformats.org/officeDocument/2006/relationships/customXml" Target="../../customXml/item94.xml"/><Relationship Id="rId4"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75.xml"/><Relationship Id="rId1" Type="http://schemas.openxmlformats.org/officeDocument/2006/relationships/customXml" Target="../../customXml/item19.xml"/><Relationship Id="rId4"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111.xml"/><Relationship Id="rId1" Type="http://schemas.openxmlformats.org/officeDocument/2006/relationships/customXml" Target="../../customXml/item13.xml"/><Relationship Id="rId4"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20.xml"/><Relationship Id="rId1" Type="http://schemas.openxmlformats.org/officeDocument/2006/relationships/customXml" Target="../../customXml/item112.xml"/><Relationship Id="rId4"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customXml" Target="../../customXml/item91.xml"/><Relationship Id="rId1" Type="http://schemas.openxmlformats.org/officeDocument/2006/relationships/customXml" Target="../../customXml/item12.xml"/><Relationship Id="rId4"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customXml" Target="../../customXml/item53.xml"/><Relationship Id="rId1" Type="http://schemas.openxmlformats.org/officeDocument/2006/relationships/customXml" Target="../../customXml/item80.xml"/><Relationship Id="rId4"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customXml" Target="../../customXml/item32.xml"/><Relationship Id="rId1" Type="http://schemas.openxmlformats.org/officeDocument/2006/relationships/customXml" Target="../../customXml/item21.xml"/><Relationship Id="rId4"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102.xml"/><Relationship Id="rId1" Type="http://schemas.openxmlformats.org/officeDocument/2006/relationships/customXml" Target="../../customXml/item101.xml"/><Relationship Id="rId4"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customXml" Target="../../customXml/item92.xml"/><Relationship Id="rId1" Type="http://schemas.openxmlformats.org/officeDocument/2006/relationships/customXml" Target="../../customXml/item52.xml"/><Relationship Id="rId5" Type="http://schemas.openxmlformats.org/officeDocument/2006/relationships/image" Target="../media/image4.gif"/><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85.xml"/><Relationship Id="rId1" Type="http://schemas.openxmlformats.org/officeDocument/2006/relationships/customXml" Target="../../customXml/item6.xml"/><Relationship Id="rId4"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83.xml"/><Relationship Id="rId1" Type="http://schemas.openxmlformats.org/officeDocument/2006/relationships/customXml" Target="../../customXml/item110.xml"/><Relationship Id="rId4"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5.xml"/><Relationship Id="rId1" Type="http://schemas.openxmlformats.org/officeDocument/2006/relationships/customXml" Target="../../customXml/item25.xml"/><Relationship Id="rId4"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4.xml"/><Relationship Id="rId1" Type="http://schemas.openxmlformats.org/officeDocument/2006/relationships/customXml" Target="../../customXml/item7.xml"/><Relationship Id="rId4"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57.xml"/><Relationship Id="rId1" Type="http://schemas.openxmlformats.org/officeDocument/2006/relationships/customXml" Target="../../customXml/item33.xml"/><Relationship Id="rId4"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55.xml"/><Relationship Id="rId1" Type="http://schemas.openxmlformats.org/officeDocument/2006/relationships/customXml" Target="../../customXml/item37.xml"/><Relationship Id="rId4"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84.xml"/><Relationship Id="rId1" Type="http://schemas.openxmlformats.org/officeDocument/2006/relationships/customXml" Target="../../customXml/item119.xml"/><Relationship Id="rId4"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77.xml"/><Relationship Id="rId1" Type="http://schemas.openxmlformats.org/officeDocument/2006/relationships/customXml" Target="../../customXml/item81.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65.xml"/><Relationship Id="rId1" Type="http://schemas.openxmlformats.org/officeDocument/2006/relationships/customXml" Target="../../customXml/item54.xml"/><Relationship Id="rId4" Type="http://schemas.openxmlformats.org/officeDocument/2006/relationships/notesSlide" Target="../notesSlides/notesSlide46.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11.xml"/><Relationship Id="rId1" Type="http://schemas.openxmlformats.org/officeDocument/2006/relationships/customXml" Target="../../customXml/item109.xml"/><Relationship Id="rId4"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customXml" Target="../../customXml/item115.xml"/><Relationship Id="rId1" Type="http://schemas.openxmlformats.org/officeDocument/2006/relationships/customXml" Target="../../customXml/item27.xml"/><Relationship Id="rId4"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44.xml"/><Relationship Id="rId1" Type="http://schemas.openxmlformats.org/officeDocument/2006/relationships/customXml" Target="../../customXml/item113.xml"/><Relationship Id="rId4" Type="http://schemas.openxmlformats.org/officeDocument/2006/relationships/notesSlide" Target="../notesSlides/notesSlide48.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customXml" Target="../../customXml/item100.xml"/><Relationship Id="rId1" Type="http://schemas.openxmlformats.org/officeDocument/2006/relationships/customXml" Target="../../customXml/item35.xml"/><Relationship Id="rId4" Type="http://schemas.openxmlformats.org/officeDocument/2006/relationships/notesSlide" Target="../notesSlides/notesSlide49.xm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70.xml"/><Relationship Id="rId1" Type="http://schemas.openxmlformats.org/officeDocument/2006/relationships/customXml" Target="../../customXml/item60.xml"/><Relationship Id="rId4" Type="http://schemas.openxmlformats.org/officeDocument/2006/relationships/notesSlide" Target="../notesSlides/notesSlide50.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customXml" Target="../../customXml/item89.xml"/><Relationship Id="rId1" Type="http://schemas.openxmlformats.org/officeDocument/2006/relationships/customXml" Target="../../customXml/item17.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46.xml"/><Relationship Id="rId1" Type="http://schemas.openxmlformats.org/officeDocument/2006/relationships/customXml" Target="../../customXml/item22.xml"/><Relationship Id="rId5" Type="http://schemas.openxmlformats.org/officeDocument/2006/relationships/hyperlink" Target="https://github.com/llvm/llvm-project/issues/58629" TargetMode="External"/><Relationship Id="rId4" Type="http://schemas.openxmlformats.org/officeDocument/2006/relationships/notesSlide" Target="../notesSlides/notesSlide51.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14.xml"/><Relationship Id="rId1" Type="http://schemas.openxmlformats.org/officeDocument/2006/relationships/customXml" Target="../../customXml/item78.xml"/><Relationship Id="rId4" Type="http://schemas.openxmlformats.org/officeDocument/2006/relationships/notesSlide" Target="../notesSlides/notesSlide52.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96.xml"/><Relationship Id="rId1" Type="http://schemas.openxmlformats.org/officeDocument/2006/relationships/customXml" Target="../../customXml/item90.xml"/><Relationship Id="rId5" Type="http://schemas.openxmlformats.org/officeDocument/2006/relationships/hyperlink" Target="https://github.com/llvm/llvm-project/pull/133842" TargetMode="External"/><Relationship Id="rId4" Type="http://schemas.openxmlformats.org/officeDocument/2006/relationships/notesSlide" Target="../notesSlides/notesSlide53.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customXml" Target="../../customXml/item51.xml"/><Relationship Id="rId1" Type="http://schemas.openxmlformats.org/officeDocument/2006/relationships/customXml" Target="../../customXml/item118.xml"/><Relationship Id="rId4" Type="http://schemas.openxmlformats.org/officeDocument/2006/relationships/notesSlide" Target="../notesSlides/notesSlide5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customXml" Target="../../customXml/item3.xml"/><Relationship Id="rId1" Type="http://schemas.openxmlformats.org/officeDocument/2006/relationships/customXml" Target="../../customXml/item9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customXml" Target="../../customXml/item82.xml"/><Relationship Id="rId1" Type="http://schemas.openxmlformats.org/officeDocument/2006/relationships/customXml" Target="../../customXml/item12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customXml" Target="../../customXml/item31.xml"/><Relationship Id="rId1" Type="http://schemas.openxmlformats.org/officeDocument/2006/relationships/customXml" Target="../../customXml/item24.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customXml" Target="../../customXml/item71.xml"/><Relationship Id="rId1" Type="http://schemas.openxmlformats.org/officeDocument/2006/relationships/customXml" Target="../../customXml/item93.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customXml" Target="../../customXml/item68.xml"/><Relationship Id="rId1" Type="http://schemas.openxmlformats.org/officeDocument/2006/relationships/customXml" Target="../../customXml/item62.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2D4D9CA-F34A-7824-0DAE-1C328DB20EF9}"/>
              </a:ext>
            </a:extLst>
          </p:cNvPr>
          <p:cNvSpPr>
            <a:spLocks noGrp="1"/>
          </p:cNvSpPr>
          <p:nvPr>
            <p:ph type="title"/>
          </p:nvPr>
        </p:nvSpPr>
        <p:spPr/>
        <p:txBody>
          <a:bodyPr/>
          <a:lstStyle/>
          <a:p>
            <a:r>
              <a:rPr lang="en-US" dirty="0"/>
              <a:t>How to Reduce an LLVM Bug</a:t>
            </a:r>
          </a:p>
        </p:txBody>
      </p:sp>
      <p:sp>
        <p:nvSpPr>
          <p:cNvPr id="5" name="Text Placeholder 4">
            <a:extLst>
              <a:ext uri="{FF2B5EF4-FFF2-40B4-BE49-F238E27FC236}">
                <a16:creationId xmlns:a16="http://schemas.microsoft.com/office/drawing/2014/main" id="{45B439E4-7F4F-D558-D4BA-B20CC0A9D311}"/>
              </a:ext>
            </a:extLst>
          </p:cNvPr>
          <p:cNvSpPr>
            <a:spLocks noGrp="1"/>
          </p:cNvSpPr>
          <p:nvPr>
            <p:ph type="body" sz="quarter" idx="12"/>
          </p:nvPr>
        </p:nvSpPr>
        <p:spPr/>
        <p:txBody>
          <a:bodyPr/>
          <a:lstStyle/>
          <a:p>
            <a:r>
              <a:rPr lang="en-US" dirty="0"/>
              <a:t>Matt Arsenault</a:t>
            </a:r>
          </a:p>
        </p:txBody>
      </p:sp>
    </p:spTree>
    <p:extLst>
      <p:ext uri="{BB962C8B-B14F-4D97-AF65-F5344CB8AC3E}">
        <p14:creationId xmlns:p14="http://schemas.microsoft.com/office/powerpoint/2010/main" val="2859063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xmlns:a14="http://schemas.microsoft.com/office/drawing/2010/main" xmlns:p15="http://schemas.microsoft.com/office/powerpoint/2012/main">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411D01-68E4-DF79-E2B0-054E61A149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2BBED7-BAFE-3981-C6B6-7FBF66FD1BB9}"/>
              </a:ext>
            </a:extLst>
          </p:cNvPr>
          <p:cNvSpPr>
            <a:spLocks noGrp="1"/>
          </p:cNvSpPr>
          <p:nvPr>
            <p:ph type="title"/>
          </p:nvPr>
        </p:nvSpPr>
        <p:spPr/>
        <p:txBody>
          <a:bodyPr/>
          <a:lstStyle/>
          <a:p>
            <a:r>
              <a:rPr lang="en-US"/>
              <a:t>Reproduce with opt</a:t>
            </a:r>
          </a:p>
        </p:txBody>
      </p:sp>
      <p:sp>
        <p:nvSpPr>
          <p:cNvPr id="3" name="Content Placeholder 2">
            <a:extLst>
              <a:ext uri="{FF2B5EF4-FFF2-40B4-BE49-F238E27FC236}">
                <a16:creationId xmlns:a16="http://schemas.microsoft.com/office/drawing/2014/main" id="{B3B6AAFD-72A9-681D-CD38-F3CCC72F7193}"/>
              </a:ext>
            </a:extLst>
          </p:cNvPr>
          <p:cNvSpPr>
            <a:spLocks noGrp="1"/>
          </p:cNvSpPr>
          <p:nvPr>
            <p:ph sz="quarter" idx="12"/>
          </p:nvPr>
        </p:nvSpPr>
        <p:spPr>
          <a:xfrm>
            <a:off x="706315" y="1744108"/>
            <a:ext cx="10779370" cy="744052"/>
          </a:xfrm>
        </p:spPr>
        <p:txBody>
          <a:bodyPr/>
          <a:lstStyle/>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buggy_opt</a:t>
            </a:r>
            <a:r>
              <a:rPr lang="en-US" dirty="0">
                <a:latin typeface="Consolas" panose="020B0609020204030204" pitchFamily="49" charset="0"/>
                <a:cs typeface="Consolas" panose="020B0609020204030204" pitchFamily="49" charset="0"/>
              </a:rPr>
              <a:t> –O2 -disable-output X86ISelLowering.cpp.clang-disable-llvm-passes.bc </a:t>
            </a:r>
          </a:p>
        </p:txBody>
      </p:sp>
    </p:spTree>
    <p:custDataLst>
      <p:custData r:id="rId1"/>
      <p:custData r:id="rId2"/>
    </p:custDataLst>
    <p:extLst>
      <p:ext uri="{BB962C8B-B14F-4D97-AF65-F5344CB8AC3E}">
        <p14:creationId xmlns:p14="http://schemas.microsoft.com/office/powerpoint/2010/main" val="328145405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1ED64-C276-41DF-923B-E59A98BA989F}"/>
              </a:ext>
            </a:extLst>
          </p:cNvPr>
          <p:cNvSpPr>
            <a:spLocks noGrp="1"/>
          </p:cNvSpPr>
          <p:nvPr>
            <p:ph type="title"/>
          </p:nvPr>
        </p:nvSpPr>
        <p:spPr/>
        <p:txBody>
          <a:bodyPr/>
          <a:lstStyle/>
          <a:p>
            <a:r>
              <a:rPr lang="en-US" dirty="0"/>
              <a:t>Extract the IR before the failure</a:t>
            </a:r>
          </a:p>
        </p:txBody>
      </p:sp>
      <p:sp>
        <p:nvSpPr>
          <p:cNvPr id="3" name="Content Placeholder 2">
            <a:extLst>
              <a:ext uri="{FF2B5EF4-FFF2-40B4-BE49-F238E27FC236}">
                <a16:creationId xmlns:a16="http://schemas.microsoft.com/office/drawing/2014/main" id="{70FF97BF-1636-4FA8-8091-EBA6A8BAC223}"/>
              </a:ext>
            </a:extLst>
          </p:cNvPr>
          <p:cNvSpPr>
            <a:spLocks noGrp="1"/>
          </p:cNvSpPr>
          <p:nvPr>
            <p:ph sz="quarter" idx="12"/>
          </p:nvPr>
        </p:nvSpPr>
        <p:spPr>
          <a:xfrm>
            <a:off x="336332" y="2174994"/>
            <a:ext cx="5877754" cy="2240085"/>
          </a:xfrm>
        </p:spPr>
        <p:txBody>
          <a:bodyPr/>
          <a:lstStyle/>
          <a:p>
            <a:pPr marL="0" indent="0">
              <a:buNone/>
            </a:pP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buggy_clang</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mllvm</a:t>
            </a:r>
            <a:r>
              <a:rPr lang="en-US" dirty="0">
                <a:latin typeface="Consolas" panose="020B0609020204030204" pitchFamily="49" charset="0"/>
                <a:cs typeface="Consolas" panose="020B0609020204030204" pitchFamily="49" charset="0"/>
              </a:rPr>
              <a:t> –print-before-all 2&gt; </a:t>
            </a:r>
            <a:r>
              <a:rPr lang="en-US" dirty="0" err="1">
                <a:latin typeface="Consolas" panose="020B0609020204030204" pitchFamily="49" charset="0"/>
                <a:cs typeface="Consolas" panose="020B0609020204030204" pitchFamily="49" charset="0"/>
              </a:rPr>
              <a:t>debug_log.txt</a:t>
            </a:r>
            <a:endParaRPr lang="en-US" dirty="0">
              <a:latin typeface="Consolas" panose="020B0609020204030204" pitchFamily="49" charset="0"/>
              <a:cs typeface="Consolas" panose="020B0609020204030204" pitchFamily="49" charset="0"/>
            </a:endParaRPr>
          </a:p>
        </p:txBody>
      </p:sp>
      <p:sp>
        <p:nvSpPr>
          <p:cNvPr id="4" name="Content Placeholder 3">
            <a:extLst>
              <a:ext uri="{FF2B5EF4-FFF2-40B4-BE49-F238E27FC236}">
                <a16:creationId xmlns:a16="http://schemas.microsoft.com/office/drawing/2014/main" id="{01E9BFC0-B40D-47D0-9F08-DCE0E525108C}"/>
              </a:ext>
            </a:extLst>
          </p:cNvPr>
          <p:cNvSpPr>
            <a:spLocks noGrp="1"/>
          </p:cNvSpPr>
          <p:nvPr>
            <p:ph sz="quarter" idx="13"/>
          </p:nvPr>
        </p:nvSpPr>
        <p:spPr/>
        <p:txBody>
          <a:bodyPr/>
          <a:lstStyle/>
          <a:p>
            <a:pPr marL="0" indent="0">
              <a:spcBef>
                <a:spcPts val="0"/>
              </a:spcBef>
              <a:buNone/>
            </a:pPr>
            <a:r>
              <a:rPr lang="en-US" sz="1200" dirty="0">
                <a:solidFill>
                  <a:schemeClr val="accent2"/>
                </a:solidFill>
                <a:latin typeface="Consolas" panose="020B0609020204030204" pitchFamily="49" charset="0"/>
                <a:cs typeface="Consolas" panose="020B0609020204030204" pitchFamily="49" charset="0"/>
              </a:rPr>
              <a:t>; *** IR Dump Before </a:t>
            </a:r>
            <a:r>
              <a:rPr lang="en-US" sz="1200" dirty="0" err="1">
                <a:solidFill>
                  <a:schemeClr val="accent2"/>
                </a:solidFill>
                <a:latin typeface="Consolas" panose="020B0609020204030204" pitchFamily="49" charset="0"/>
                <a:cs typeface="Consolas" panose="020B0609020204030204" pitchFamily="49" charset="0"/>
              </a:rPr>
              <a:t>SROAPass</a:t>
            </a:r>
            <a:r>
              <a:rPr lang="en-US" sz="1200" dirty="0">
                <a:solidFill>
                  <a:schemeClr val="accent2"/>
                </a:solidFill>
                <a:latin typeface="Consolas" panose="020B0609020204030204" pitchFamily="49" charset="0"/>
                <a:cs typeface="Consolas" panose="020B0609020204030204" pitchFamily="49" charset="0"/>
              </a:rPr>
              <a:t> on _ZN4llvm2cl3optIiLb0ENS0_6parserIiEEEC1IJA47_cNS0_11initializerIiEENS0_4descENS0_12OptionHiddenEEEEDpRKT_ ***</a:t>
            </a:r>
          </a:p>
          <a:p>
            <a:pPr marL="0" indent="0">
              <a:spcBef>
                <a:spcPts val="0"/>
              </a:spcBef>
              <a:buNone/>
            </a:pPr>
            <a:r>
              <a:rPr lang="en-US" sz="1200" dirty="0">
                <a:solidFill>
                  <a:schemeClr val="accent2"/>
                </a:solidFill>
                <a:latin typeface="Consolas" panose="020B0609020204030204" pitchFamily="49" charset="0"/>
                <a:cs typeface="Consolas" panose="020B0609020204030204" pitchFamily="49" charset="0"/>
              </a:rPr>
              <a:t>; Function </a:t>
            </a:r>
            <a:r>
              <a:rPr lang="en-US" sz="1200" dirty="0" err="1">
                <a:solidFill>
                  <a:schemeClr val="accent2"/>
                </a:solidFill>
                <a:latin typeface="Consolas" panose="020B0609020204030204" pitchFamily="49" charset="0"/>
                <a:cs typeface="Consolas" panose="020B0609020204030204" pitchFamily="49" charset="0"/>
              </a:rPr>
              <a:t>Attrs</a:t>
            </a:r>
            <a:r>
              <a:rPr lang="en-US" sz="1200" dirty="0">
                <a:solidFill>
                  <a:schemeClr val="accent2"/>
                </a:solidFill>
                <a:latin typeface="Consolas" panose="020B0609020204030204" pitchFamily="49" charset="0"/>
                <a:cs typeface="Consolas" panose="020B0609020204030204" pitchFamily="49" charset="0"/>
              </a:rPr>
              <a:t>: </a:t>
            </a:r>
            <a:r>
              <a:rPr lang="en-US" sz="1200" dirty="0" err="1">
                <a:solidFill>
                  <a:schemeClr val="accent2"/>
                </a:solidFill>
                <a:latin typeface="Consolas" panose="020B0609020204030204" pitchFamily="49" charset="0"/>
                <a:cs typeface="Consolas" panose="020B0609020204030204" pitchFamily="49" charset="0"/>
              </a:rPr>
              <a:t>mustprogress</a:t>
            </a:r>
            <a:r>
              <a:rPr lang="en-US" sz="1200" dirty="0">
                <a:solidFill>
                  <a:schemeClr val="accent2"/>
                </a:solidFill>
                <a:latin typeface="Consolas" panose="020B0609020204030204" pitchFamily="49" charset="0"/>
                <a:cs typeface="Consolas" panose="020B0609020204030204" pitchFamily="49" charset="0"/>
              </a:rPr>
              <a:t> </a:t>
            </a:r>
            <a:r>
              <a:rPr lang="en-US" sz="1200" dirty="0" err="1">
                <a:solidFill>
                  <a:schemeClr val="accent2"/>
                </a:solidFill>
                <a:latin typeface="Consolas" panose="020B0609020204030204" pitchFamily="49" charset="0"/>
                <a:cs typeface="Consolas" panose="020B0609020204030204" pitchFamily="49" charset="0"/>
              </a:rPr>
              <a:t>nounwind</a:t>
            </a:r>
            <a:r>
              <a:rPr lang="en-US" sz="1200" dirty="0">
                <a:solidFill>
                  <a:schemeClr val="accent2"/>
                </a:solidFill>
                <a:latin typeface="Consolas" panose="020B0609020204030204" pitchFamily="49" charset="0"/>
                <a:cs typeface="Consolas" panose="020B0609020204030204" pitchFamily="49" charset="0"/>
              </a:rPr>
              <a:t> </a:t>
            </a:r>
            <a:r>
              <a:rPr lang="en-US" sz="1200" dirty="0" err="1">
                <a:solidFill>
                  <a:schemeClr val="accent2"/>
                </a:solidFill>
                <a:latin typeface="Consolas" panose="020B0609020204030204" pitchFamily="49" charset="0"/>
                <a:cs typeface="Consolas" panose="020B0609020204030204" pitchFamily="49" charset="0"/>
              </a:rPr>
              <a:t>ssp</a:t>
            </a:r>
            <a:r>
              <a:rPr lang="en-US" sz="1200" dirty="0">
                <a:solidFill>
                  <a:schemeClr val="accent2"/>
                </a:solidFill>
                <a:latin typeface="Consolas" panose="020B0609020204030204" pitchFamily="49" charset="0"/>
                <a:cs typeface="Consolas" panose="020B0609020204030204" pitchFamily="49" charset="0"/>
              </a:rPr>
              <a:t> </a:t>
            </a:r>
            <a:r>
              <a:rPr lang="en-US" sz="1200" dirty="0" err="1">
                <a:solidFill>
                  <a:schemeClr val="accent2"/>
                </a:solidFill>
                <a:latin typeface="Consolas" panose="020B0609020204030204" pitchFamily="49" charset="0"/>
                <a:cs typeface="Consolas" panose="020B0609020204030204" pitchFamily="49" charset="0"/>
              </a:rPr>
              <a:t>uwtable</a:t>
            </a:r>
            <a:r>
              <a:rPr lang="en-US" sz="1200" dirty="0">
                <a:solidFill>
                  <a:schemeClr val="accent2"/>
                </a:solidFill>
                <a:latin typeface="Consolas" panose="020B0609020204030204" pitchFamily="49" charset="0"/>
                <a:cs typeface="Consolas" panose="020B0609020204030204" pitchFamily="49" charset="0"/>
              </a:rPr>
              <a:t>(sync)</a:t>
            </a:r>
          </a:p>
          <a:p>
            <a:pPr marL="0" indent="0">
              <a:spcBef>
                <a:spcPts val="0"/>
              </a:spcBef>
              <a:buNone/>
            </a:pPr>
            <a:r>
              <a:rPr lang="en-US" sz="1200" dirty="0">
                <a:solidFill>
                  <a:schemeClr val="accent6"/>
                </a:solidFill>
                <a:latin typeface="Consolas" panose="020B0609020204030204" pitchFamily="49" charset="0"/>
                <a:cs typeface="Consolas" panose="020B0609020204030204" pitchFamily="49" charset="0"/>
              </a:rPr>
              <a:t>define</a:t>
            </a:r>
            <a:r>
              <a:rPr lang="en-US" sz="1200" dirty="0">
                <a:latin typeface="Consolas" panose="020B0609020204030204" pitchFamily="49" charset="0"/>
                <a:cs typeface="Consolas" panose="020B0609020204030204" pitchFamily="49" charset="0"/>
              </a:rPr>
              <a:t> </a:t>
            </a:r>
            <a:r>
              <a:rPr lang="en-US" sz="1200" dirty="0" err="1">
                <a:solidFill>
                  <a:schemeClr val="accent6"/>
                </a:solidFill>
                <a:latin typeface="Consolas" panose="020B0609020204030204" pitchFamily="49" charset="0"/>
                <a:cs typeface="Consolas" panose="020B0609020204030204" pitchFamily="49" charset="0"/>
              </a:rPr>
              <a:t>linkonce_odr</a:t>
            </a:r>
            <a:r>
              <a:rPr lang="en-US" sz="1200" dirty="0">
                <a:solidFill>
                  <a:schemeClr val="accent6"/>
                </a:solidFill>
                <a:latin typeface="Consolas" panose="020B0609020204030204" pitchFamily="49" charset="0"/>
                <a:cs typeface="Consolas" panose="020B0609020204030204" pitchFamily="49" charset="0"/>
              </a:rPr>
              <a:t> hidden </a:t>
            </a:r>
            <a:r>
              <a:rPr lang="en-US" sz="1200" dirty="0" err="1">
                <a:solidFill>
                  <a:schemeClr val="accent4">
                    <a:lumMod val="60000"/>
                    <a:lumOff val="40000"/>
                  </a:schemeClr>
                </a:solidFill>
                <a:latin typeface="Consolas" panose="020B0609020204030204" pitchFamily="49" charset="0"/>
                <a:cs typeface="Consolas" panose="020B0609020204030204" pitchFamily="49" charset="0"/>
              </a:rPr>
              <a:t>noundef</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t>
            </a:r>
            <a:r>
              <a:rPr lang="en-US" sz="1200" dirty="0">
                <a:solidFill>
                  <a:schemeClr val="accent3"/>
                </a:solidFill>
                <a:latin typeface="Consolas" panose="020B0609020204030204" pitchFamily="49" charset="0"/>
                <a:cs typeface="Consolas" panose="020B0609020204030204" pitchFamily="49" charset="0"/>
              </a:rPr>
              <a:t>@_ZN4llvm2cl3optIiLb0ENS0_6parserIiEEEC1IJA47_cNS0_11initializerIiEENS0_4descENS0_12OptionHiddenEEEEDpRKT_</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t>
            </a:r>
            <a:r>
              <a:rPr lang="en-US" sz="1200" dirty="0" err="1">
                <a:solidFill>
                  <a:schemeClr val="accent4">
                    <a:lumMod val="60000"/>
                    <a:lumOff val="40000"/>
                  </a:schemeClr>
                </a:solidFill>
                <a:latin typeface="Consolas" panose="020B0609020204030204" pitchFamily="49" charset="0"/>
                <a:cs typeface="Consolas" panose="020B0609020204030204" pitchFamily="49" charset="0"/>
              </a:rPr>
              <a:t>noundef</a:t>
            </a:r>
            <a:r>
              <a:rPr lang="en-US" sz="1200" dirty="0">
                <a:solidFill>
                  <a:schemeClr val="accent4">
                    <a:lumMod val="60000"/>
                    <a:lumOff val="40000"/>
                  </a:schemeClr>
                </a:solidFill>
                <a:latin typeface="Consolas" panose="020B0609020204030204" pitchFamily="49" charset="0"/>
                <a:cs typeface="Consolas" panose="020B0609020204030204" pitchFamily="49" charset="0"/>
              </a:rPr>
              <a:t> nonnull returned align 8 dereferenceable(192)</a:t>
            </a:r>
            <a:r>
              <a:rPr lang="en-US" sz="1200" dirty="0">
                <a:latin typeface="Consolas" panose="020B0609020204030204" pitchFamily="49" charset="0"/>
                <a:cs typeface="Consolas" panose="020B0609020204030204" pitchFamily="49" charset="0"/>
              </a:rPr>
              <a:t> %this,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t>
            </a:r>
            <a:r>
              <a:rPr lang="en-US" sz="1200" dirty="0" err="1">
                <a:solidFill>
                  <a:schemeClr val="accent4">
                    <a:lumMod val="60000"/>
                    <a:lumOff val="40000"/>
                  </a:schemeClr>
                </a:solidFill>
                <a:latin typeface="Consolas" panose="020B0609020204030204" pitchFamily="49" charset="0"/>
                <a:cs typeface="Consolas" panose="020B0609020204030204" pitchFamily="49" charset="0"/>
              </a:rPr>
              <a:t>noundef</a:t>
            </a:r>
            <a:r>
              <a:rPr lang="en-US" sz="1200" dirty="0">
                <a:solidFill>
                  <a:schemeClr val="accent4">
                    <a:lumMod val="60000"/>
                    <a:lumOff val="40000"/>
                  </a:schemeClr>
                </a:solidFill>
                <a:latin typeface="Consolas" panose="020B0609020204030204" pitchFamily="49" charset="0"/>
                <a:cs typeface="Consolas" panose="020B0609020204030204" pitchFamily="49" charset="0"/>
              </a:rPr>
              <a:t> nonnull align 1 dereferenceable(47)</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Ms</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t>
            </a:r>
            <a:r>
              <a:rPr lang="en-US" sz="1200" dirty="0" err="1">
                <a:solidFill>
                  <a:schemeClr val="accent4">
                    <a:lumMod val="60000"/>
                    <a:lumOff val="40000"/>
                  </a:schemeClr>
                </a:solidFill>
                <a:latin typeface="Consolas" panose="020B0609020204030204" pitchFamily="49" charset="0"/>
                <a:cs typeface="Consolas" panose="020B0609020204030204" pitchFamily="49" charset="0"/>
              </a:rPr>
              <a:t>noundef</a:t>
            </a:r>
            <a:r>
              <a:rPr lang="en-US" sz="1200" dirty="0">
                <a:solidFill>
                  <a:schemeClr val="accent4">
                    <a:lumMod val="60000"/>
                    <a:lumOff val="40000"/>
                  </a:schemeClr>
                </a:solidFill>
                <a:latin typeface="Consolas" panose="020B0609020204030204" pitchFamily="49" charset="0"/>
                <a:cs typeface="Consolas" panose="020B0609020204030204" pitchFamily="49" charset="0"/>
              </a:rPr>
              <a:t> nonnull align 8 dereferenceable(8)</a:t>
            </a:r>
            <a:r>
              <a:rPr lang="en-US" sz="1200" dirty="0">
                <a:latin typeface="Consolas" panose="020B0609020204030204" pitchFamily="49" charset="0"/>
                <a:cs typeface="Consolas" panose="020B0609020204030204" pitchFamily="49" charset="0"/>
              </a:rPr>
              <a:t> %Ms1,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t>
            </a:r>
            <a:r>
              <a:rPr lang="en-US" sz="1200" dirty="0" err="1">
                <a:solidFill>
                  <a:schemeClr val="accent4">
                    <a:lumMod val="60000"/>
                    <a:lumOff val="40000"/>
                  </a:schemeClr>
                </a:solidFill>
                <a:latin typeface="Consolas" panose="020B0609020204030204" pitchFamily="49" charset="0"/>
                <a:cs typeface="Consolas" panose="020B0609020204030204" pitchFamily="49" charset="0"/>
              </a:rPr>
              <a:t>noundef</a:t>
            </a:r>
            <a:r>
              <a:rPr lang="en-US" sz="1200" dirty="0">
                <a:solidFill>
                  <a:schemeClr val="accent4">
                    <a:lumMod val="60000"/>
                    <a:lumOff val="40000"/>
                  </a:schemeClr>
                </a:solidFill>
                <a:latin typeface="Consolas" panose="020B0609020204030204" pitchFamily="49" charset="0"/>
                <a:cs typeface="Consolas" panose="020B0609020204030204" pitchFamily="49" charset="0"/>
              </a:rPr>
              <a:t> nonnull align 8 dereferenceable(16)</a:t>
            </a:r>
            <a:r>
              <a:rPr lang="en-US" sz="1200" dirty="0">
                <a:latin typeface="Consolas" panose="020B0609020204030204" pitchFamily="49" charset="0"/>
                <a:cs typeface="Consolas" panose="020B0609020204030204" pitchFamily="49" charset="0"/>
              </a:rPr>
              <a:t> %Ms3,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t>
            </a:r>
            <a:r>
              <a:rPr lang="en-US" sz="1200" dirty="0" err="1">
                <a:solidFill>
                  <a:schemeClr val="accent4">
                    <a:lumMod val="60000"/>
                    <a:lumOff val="40000"/>
                  </a:schemeClr>
                </a:solidFill>
                <a:latin typeface="Consolas" panose="020B0609020204030204" pitchFamily="49" charset="0"/>
                <a:cs typeface="Consolas" panose="020B0609020204030204" pitchFamily="49" charset="0"/>
              </a:rPr>
              <a:t>noundef</a:t>
            </a:r>
            <a:r>
              <a:rPr lang="en-US" sz="1200" dirty="0">
                <a:solidFill>
                  <a:schemeClr val="accent4">
                    <a:lumMod val="60000"/>
                    <a:lumOff val="40000"/>
                  </a:schemeClr>
                </a:solidFill>
                <a:latin typeface="Consolas" panose="020B0609020204030204" pitchFamily="49" charset="0"/>
                <a:cs typeface="Consolas" panose="020B0609020204030204" pitchFamily="49" charset="0"/>
              </a:rPr>
              <a:t> nonnull align 4 dereferenceable(4)</a:t>
            </a:r>
            <a:r>
              <a:rPr lang="en-US" sz="1200" dirty="0">
                <a:latin typeface="Consolas" panose="020B0609020204030204" pitchFamily="49" charset="0"/>
                <a:cs typeface="Consolas" panose="020B0609020204030204" pitchFamily="49" charset="0"/>
              </a:rPr>
              <a:t> %Ms5) </a:t>
            </a:r>
            <a:r>
              <a:rPr lang="en-US" sz="1200" dirty="0" err="1">
                <a:solidFill>
                  <a:schemeClr val="accent6"/>
                </a:solidFill>
                <a:latin typeface="Consolas" panose="020B0609020204030204" pitchFamily="49" charset="0"/>
                <a:cs typeface="Consolas" panose="020B0609020204030204" pitchFamily="49" charset="0"/>
              </a:rPr>
              <a:t>unnamed_addr</a:t>
            </a:r>
            <a:r>
              <a:rPr lang="en-US" sz="1200" dirty="0">
                <a:solidFill>
                  <a:schemeClr val="accent6"/>
                </a:solidFill>
                <a:latin typeface="Consolas" panose="020B0609020204030204" pitchFamily="49" charset="0"/>
                <a:cs typeface="Consolas" panose="020B0609020204030204" pitchFamily="49" charset="0"/>
              </a:rPr>
              <a:t> </a:t>
            </a:r>
            <a:r>
              <a:rPr lang="en-US" sz="1200" dirty="0">
                <a:latin typeface="Consolas" panose="020B0609020204030204" pitchFamily="49" charset="0"/>
                <a:cs typeface="Consolas" panose="020B0609020204030204" pitchFamily="49" charset="0"/>
              </a:rPr>
              <a:t>#2 !</a:t>
            </a:r>
            <a:r>
              <a:rPr lang="en-US" sz="1200" dirty="0" err="1">
                <a:latin typeface="Consolas" panose="020B0609020204030204" pitchFamily="49" charset="0"/>
                <a:cs typeface="Consolas" panose="020B0609020204030204" pitchFamily="49" charset="0"/>
              </a:rPr>
              <a:t>dbg</a:t>
            </a:r>
            <a:r>
              <a:rPr lang="en-US" sz="1200" dirty="0">
                <a:latin typeface="Consolas" panose="020B0609020204030204" pitchFamily="49" charset="0"/>
                <a:cs typeface="Consolas" panose="020B0609020204030204" pitchFamily="49" charset="0"/>
              </a:rPr>
              <a:t> !212411 {</a:t>
            </a:r>
          </a:p>
          <a:p>
            <a:pPr marL="0" indent="0">
              <a:spcBef>
                <a:spcPts val="0"/>
              </a:spcBef>
              <a:buNone/>
            </a:pPr>
            <a:r>
              <a:rPr lang="en-US" sz="1200" dirty="0">
                <a:solidFill>
                  <a:schemeClr val="accent6"/>
                </a:solidFill>
                <a:latin typeface="Consolas" panose="020B0609020204030204" pitchFamily="49" charset="0"/>
                <a:cs typeface="Consolas" panose="020B0609020204030204" pitchFamily="49" charset="0"/>
              </a:rPr>
              <a:t>entry</a:t>
            </a:r>
            <a:r>
              <a:rPr lang="en-US" sz="1200" dirty="0">
                <a:latin typeface="Consolas" panose="020B0609020204030204" pitchFamily="49" charset="0"/>
                <a:cs typeface="Consolas" panose="020B0609020204030204" pitchFamily="49" charset="0"/>
              </a:rPr>
              <a:t>:</a:t>
            </a:r>
          </a:p>
          <a:p>
            <a:pPr marL="0" indent="0">
              <a:spcBef>
                <a:spcPts val="0"/>
              </a:spcBef>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this.addr</a:t>
            </a:r>
            <a:r>
              <a:rPr lang="en-US" sz="1200" dirty="0">
                <a:latin typeface="Consolas" panose="020B0609020204030204" pitchFamily="49" charset="0"/>
                <a:cs typeface="Consolas" panose="020B0609020204030204" pitchFamily="49" charset="0"/>
              </a:rPr>
              <a:t> = </a:t>
            </a:r>
            <a:r>
              <a:rPr lang="en-US" sz="1200" dirty="0" err="1">
                <a:solidFill>
                  <a:schemeClr val="accent6"/>
                </a:solidFill>
                <a:latin typeface="Consolas" panose="020B0609020204030204" pitchFamily="49" charset="0"/>
                <a:cs typeface="Consolas" panose="020B0609020204030204" pitchFamily="49" charset="0"/>
              </a:rPr>
              <a:t>alloca</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align 8</a:t>
            </a:r>
          </a:p>
          <a:p>
            <a:pPr marL="0" indent="0">
              <a:spcBef>
                <a:spcPts val="0"/>
              </a:spcBef>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Ms.addr</a:t>
            </a:r>
            <a:r>
              <a:rPr lang="en-US" sz="1200" dirty="0">
                <a:latin typeface="Consolas" panose="020B0609020204030204" pitchFamily="49" charset="0"/>
                <a:cs typeface="Consolas" panose="020B0609020204030204" pitchFamily="49" charset="0"/>
              </a:rPr>
              <a:t> = </a:t>
            </a:r>
            <a:r>
              <a:rPr lang="en-US" sz="1200" dirty="0" err="1">
                <a:solidFill>
                  <a:schemeClr val="accent6"/>
                </a:solidFill>
                <a:latin typeface="Consolas" panose="020B0609020204030204" pitchFamily="49" charset="0"/>
                <a:cs typeface="Consolas" panose="020B0609020204030204" pitchFamily="49" charset="0"/>
              </a:rPr>
              <a:t>alloca</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align 8</a:t>
            </a:r>
          </a:p>
          <a:p>
            <a:pPr marL="0" indent="0">
              <a:spcBef>
                <a:spcPts val="0"/>
              </a:spcBef>
              <a:buNone/>
            </a:pPr>
            <a:r>
              <a:rPr lang="en-US" sz="1200" dirty="0">
                <a:latin typeface="Consolas" panose="020B0609020204030204" pitchFamily="49" charset="0"/>
                <a:cs typeface="Consolas" panose="020B0609020204030204" pitchFamily="49" charset="0"/>
              </a:rPr>
              <a:t>  %Ms.addr2 = </a:t>
            </a:r>
            <a:r>
              <a:rPr lang="en-US" sz="1200" dirty="0" err="1">
                <a:solidFill>
                  <a:schemeClr val="accent6"/>
                </a:solidFill>
                <a:latin typeface="Consolas" panose="020B0609020204030204" pitchFamily="49" charset="0"/>
                <a:cs typeface="Consolas" panose="020B0609020204030204" pitchFamily="49" charset="0"/>
              </a:rPr>
              <a:t>alloca</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align 8</a:t>
            </a:r>
          </a:p>
          <a:p>
            <a:pPr marL="0" indent="0">
              <a:spcBef>
                <a:spcPts val="0"/>
              </a:spcBef>
              <a:buNone/>
            </a:pPr>
            <a:r>
              <a:rPr lang="en-US" sz="1200" dirty="0">
                <a:latin typeface="Consolas" panose="020B0609020204030204" pitchFamily="49" charset="0"/>
                <a:cs typeface="Consolas" panose="020B0609020204030204" pitchFamily="49" charset="0"/>
              </a:rPr>
              <a:t>  %Ms.addr4 = </a:t>
            </a:r>
            <a:r>
              <a:rPr lang="en-US" sz="1200" dirty="0" err="1">
                <a:solidFill>
                  <a:schemeClr val="accent6"/>
                </a:solidFill>
                <a:latin typeface="Consolas" panose="020B0609020204030204" pitchFamily="49" charset="0"/>
                <a:cs typeface="Consolas" panose="020B0609020204030204" pitchFamily="49" charset="0"/>
              </a:rPr>
              <a:t>alloca</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align 8</a:t>
            </a:r>
          </a:p>
          <a:p>
            <a:pPr marL="0" indent="0">
              <a:spcBef>
                <a:spcPts val="0"/>
              </a:spcBef>
              <a:buNone/>
            </a:pPr>
            <a:r>
              <a:rPr lang="en-US" sz="1200" dirty="0">
                <a:latin typeface="Consolas" panose="020B0609020204030204" pitchFamily="49" charset="0"/>
                <a:cs typeface="Consolas" panose="020B0609020204030204" pitchFamily="49" charset="0"/>
              </a:rPr>
              <a:t>  %Ms.addr6 = </a:t>
            </a:r>
            <a:r>
              <a:rPr lang="en-US" sz="1200" dirty="0" err="1">
                <a:solidFill>
                  <a:schemeClr val="accent6"/>
                </a:solidFill>
                <a:latin typeface="Consolas" panose="020B0609020204030204" pitchFamily="49" charset="0"/>
                <a:cs typeface="Consolas" panose="020B0609020204030204" pitchFamily="49" charset="0"/>
              </a:rPr>
              <a:t>alloca</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ptr</a:t>
            </a:r>
            <a:r>
              <a:rPr lang="en-US" sz="1200" dirty="0">
                <a:latin typeface="Consolas" panose="020B0609020204030204" pitchFamily="49" charset="0"/>
                <a:cs typeface="Consolas" panose="020B0609020204030204" pitchFamily="49" charset="0"/>
              </a:rPr>
              <a:t>, align 8</a:t>
            </a:r>
          </a:p>
          <a:p>
            <a:pPr marL="0" indent="0">
              <a:spcBef>
                <a:spcPts val="0"/>
              </a:spcBef>
              <a:buNone/>
            </a:pPr>
            <a:r>
              <a:rPr lang="en-US" sz="1200" dirty="0">
                <a:latin typeface="Consolas" panose="020B0609020204030204" pitchFamily="49" charset="0"/>
                <a:cs typeface="Consolas" panose="020B0609020204030204" pitchFamily="49" charset="0"/>
              </a:rPr>
              <a:t>…</a:t>
            </a:r>
          </a:p>
        </p:txBody>
      </p:sp>
      <p:sp>
        <p:nvSpPr>
          <p:cNvPr id="11" name="TextBox 10">
            <a:extLst>
              <a:ext uri="{FF2B5EF4-FFF2-40B4-BE49-F238E27FC236}">
                <a16:creationId xmlns:a16="http://schemas.microsoft.com/office/drawing/2014/main" id="{A81A4AED-5DA6-5AD2-CDC6-7558AD00BFCB}"/>
              </a:ext>
            </a:extLst>
          </p:cNvPr>
          <p:cNvSpPr txBox="1"/>
          <p:nvPr/>
        </p:nvSpPr>
        <p:spPr>
          <a:xfrm>
            <a:off x="582612" y="1460336"/>
            <a:ext cx="4396154" cy="276999"/>
          </a:xfrm>
          <a:prstGeom prst="rect">
            <a:avLst/>
          </a:prstGeom>
          <a:noFill/>
        </p:spPr>
        <p:txBody>
          <a:bodyPr wrap="square" lIns="0" tIns="0" rIns="0" bIns="0" rtlCol="0">
            <a:spAutoFit/>
          </a:bodyPr>
          <a:lstStyle/>
          <a:p>
            <a:pPr algn="l">
              <a:buClr>
                <a:schemeClr val="accent1"/>
              </a:buClr>
              <a:buSzPct val="60000"/>
            </a:pPr>
            <a:r>
              <a:rPr lang="en-US" sz="1800" dirty="0"/>
              <a:t>Brute force approach</a:t>
            </a:r>
          </a:p>
        </p:txBody>
      </p:sp>
    </p:spTree>
    <p:custDataLst>
      <p:custData r:id="rId1"/>
      <p:custData r:id="rId2"/>
    </p:custDataLst>
    <p:extLst>
      <p:ext uri="{BB962C8B-B14F-4D97-AF65-F5344CB8AC3E}">
        <p14:creationId xmlns:p14="http://schemas.microsoft.com/office/powerpoint/2010/main" val="6126363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1803B2-22C7-5B84-B2A9-97E55DD73C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50D81E-BE5D-B2F9-1810-F2BF988A6505}"/>
              </a:ext>
            </a:extLst>
          </p:cNvPr>
          <p:cNvSpPr>
            <a:spLocks noGrp="1"/>
          </p:cNvSpPr>
          <p:nvPr>
            <p:ph type="title"/>
          </p:nvPr>
        </p:nvSpPr>
        <p:spPr/>
        <p:txBody>
          <a:bodyPr/>
          <a:lstStyle/>
          <a:p>
            <a:r>
              <a:rPr lang="en-US"/>
              <a:t>Printing All the IRs</a:t>
            </a:r>
          </a:p>
        </p:txBody>
      </p:sp>
      <p:sp>
        <p:nvSpPr>
          <p:cNvPr id="3" name="Content Placeholder 2">
            <a:extLst>
              <a:ext uri="{FF2B5EF4-FFF2-40B4-BE49-F238E27FC236}">
                <a16:creationId xmlns:a16="http://schemas.microsoft.com/office/drawing/2014/main" id="{E9A50A8C-8C24-8D56-26EA-F5FC4CBE2280}"/>
              </a:ext>
            </a:extLst>
          </p:cNvPr>
          <p:cNvSpPr>
            <a:spLocks noGrp="1"/>
          </p:cNvSpPr>
          <p:nvPr>
            <p:ph sz="quarter" idx="12"/>
          </p:nvPr>
        </p:nvSpPr>
        <p:spPr>
          <a:xfrm>
            <a:off x="706315" y="1744108"/>
            <a:ext cx="10779370" cy="744052"/>
          </a:xfrm>
        </p:spPr>
        <p:txBody>
          <a:bodyPr/>
          <a:lstStyle/>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buggy_opt</a:t>
            </a:r>
            <a:r>
              <a:rPr lang="en-US" dirty="0">
                <a:latin typeface="Consolas" panose="020B0609020204030204" pitchFamily="49" charset="0"/>
                <a:cs typeface="Consolas" panose="020B0609020204030204" pitchFamily="49" charset="0"/>
              </a:rPr>
              <a:t> –O2 –print-before-all -print-module-scope 2&gt; </a:t>
            </a:r>
            <a:r>
              <a:rPr lang="en-US" dirty="0" err="1">
                <a:latin typeface="Consolas" panose="020B0609020204030204" pitchFamily="49" charset="0"/>
                <a:cs typeface="Consolas" panose="020B0609020204030204" pitchFamily="49" charset="0"/>
              </a:rPr>
              <a:t>debug_log.txt</a:t>
            </a:r>
            <a:endParaRPr lang="en-US" dirty="0">
              <a:latin typeface="Consolas" panose="020B0609020204030204" pitchFamily="49" charset="0"/>
              <a:cs typeface="Consolas" panose="020B0609020204030204" pitchFamily="49" charset="0"/>
            </a:endParaRPr>
          </a:p>
        </p:txBody>
      </p:sp>
      <p:sp>
        <p:nvSpPr>
          <p:cNvPr id="7" name="Content Placeholder 2">
            <a:extLst>
              <a:ext uri="{FF2B5EF4-FFF2-40B4-BE49-F238E27FC236}">
                <a16:creationId xmlns:a16="http://schemas.microsoft.com/office/drawing/2014/main" id="{A729257A-0167-F350-F2BB-93086850D602}"/>
              </a:ext>
            </a:extLst>
          </p:cNvPr>
          <p:cNvSpPr txBox="1">
            <a:spLocks/>
          </p:cNvSpPr>
          <p:nvPr/>
        </p:nvSpPr>
        <p:spPr>
          <a:xfrm>
            <a:off x="706315" y="2837565"/>
            <a:ext cx="10779370" cy="744052"/>
          </a:xfrm>
          <a:prstGeom prst="rect">
            <a:avLst/>
          </a:prstGeom>
        </p:spPr>
        <p:txBody>
          <a:bodyPr vert="horz" wrap="square" lIns="0" tIns="0" rIns="0" bIns="0" rtlCol="0">
            <a:noAutofit/>
          </a:bodyPr>
          <a:lstStyle>
            <a:lvl1pPr marL="228600" marR="0" indent="-228600" algn="l" defTabSz="932742" rtl="0" eaLnBrk="1" fontAlgn="auto" latinLnBrk="0" hangingPunct="1">
              <a:lnSpc>
                <a:spcPct val="100000"/>
              </a:lnSpc>
              <a:spcBef>
                <a:spcPts val="600"/>
              </a:spcBef>
              <a:spcAft>
                <a:spcPts val="0"/>
              </a:spcAft>
              <a:buClr>
                <a:schemeClr val="accent1"/>
              </a:buClr>
              <a:buSzPct val="90000"/>
              <a:buFont typeface="Arial" panose="020B0604020202020204" pitchFamily="34" charset="0"/>
              <a:buChar char="•"/>
              <a:tabLst/>
              <a:defRPr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6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buggy_opt</a:t>
            </a:r>
            <a:r>
              <a:rPr lang="en-US" dirty="0">
                <a:latin typeface="Consolas" panose="020B0609020204030204" pitchFamily="49" charset="0"/>
                <a:cs typeface="Consolas" panose="020B0609020204030204" pitchFamily="49" charset="0"/>
              </a:rPr>
              <a:t> –O2 –print-on-crash -print-module-scope 2&gt; </a:t>
            </a:r>
            <a:r>
              <a:rPr lang="en-US" dirty="0" err="1">
                <a:latin typeface="Consolas" panose="020B0609020204030204" pitchFamily="49" charset="0"/>
                <a:cs typeface="Consolas" panose="020B0609020204030204" pitchFamily="49" charset="0"/>
              </a:rPr>
              <a:t>debug_log.txt</a:t>
            </a:r>
            <a:endParaRPr lang="en-US" dirty="0">
              <a:latin typeface="Consolas" panose="020B0609020204030204" pitchFamily="49" charset="0"/>
              <a:cs typeface="Consolas" panose="020B0609020204030204" pitchFamily="49" charset="0"/>
            </a:endParaRPr>
          </a:p>
        </p:txBody>
      </p:sp>
      <p:sp>
        <p:nvSpPr>
          <p:cNvPr id="9" name="Rectangle 8">
            <a:extLst>
              <a:ext uri="{FF2B5EF4-FFF2-40B4-BE49-F238E27FC236}">
                <a16:creationId xmlns:a16="http://schemas.microsoft.com/office/drawing/2014/main" id="{AA9D2D90-1D0C-26A0-C297-C1EB49BEF799}"/>
              </a:ext>
            </a:extLst>
          </p:cNvPr>
          <p:cNvSpPr/>
          <p:nvPr/>
        </p:nvSpPr>
        <p:spPr bwMode="auto">
          <a:xfrm>
            <a:off x="5216893" y="1746043"/>
            <a:ext cx="2464066" cy="298383"/>
          </a:xfrm>
          <a:prstGeom prst="rect">
            <a:avLst/>
          </a:prstGeom>
          <a:solidFill>
            <a:srgbClr val="FFFF00">
              <a:alpha val="37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Tree>
    <p:custDataLst>
      <p:custData r:id="rId1"/>
      <p:custData r:id="rId2"/>
    </p:custDataLst>
    <p:extLst>
      <p:ext uri="{BB962C8B-B14F-4D97-AF65-F5344CB8AC3E}">
        <p14:creationId xmlns:p14="http://schemas.microsoft.com/office/powerpoint/2010/main" val="12242070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30DC2A-5638-47D7-DD3E-D18AE084A9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2C3426-1946-66C7-2189-E5285F50ABE9}"/>
              </a:ext>
            </a:extLst>
          </p:cNvPr>
          <p:cNvSpPr>
            <a:spLocks noGrp="1"/>
          </p:cNvSpPr>
          <p:nvPr>
            <p:ph type="title"/>
          </p:nvPr>
        </p:nvSpPr>
        <p:spPr/>
        <p:txBody>
          <a:bodyPr/>
          <a:lstStyle/>
          <a:p>
            <a:r>
              <a:rPr lang="en-US"/>
              <a:t>Refined Printed Context</a:t>
            </a:r>
          </a:p>
        </p:txBody>
      </p:sp>
      <p:sp>
        <p:nvSpPr>
          <p:cNvPr id="3" name="Content Placeholder 2">
            <a:extLst>
              <a:ext uri="{FF2B5EF4-FFF2-40B4-BE49-F238E27FC236}">
                <a16:creationId xmlns:a16="http://schemas.microsoft.com/office/drawing/2014/main" id="{56DCC773-FB5C-3B79-8270-441E656735BD}"/>
              </a:ext>
            </a:extLst>
          </p:cNvPr>
          <p:cNvSpPr>
            <a:spLocks noGrp="1"/>
          </p:cNvSpPr>
          <p:nvPr>
            <p:ph sz="quarter" idx="12"/>
          </p:nvPr>
        </p:nvSpPr>
        <p:spPr>
          <a:xfrm>
            <a:off x="706315" y="1744107"/>
            <a:ext cx="10779370" cy="362605"/>
          </a:xfrm>
        </p:spPr>
        <p:txBody>
          <a:bodyPr/>
          <a:lstStyle/>
          <a:p>
            <a:pPr marL="0" indent="0">
              <a:buNone/>
            </a:pPr>
            <a:r>
              <a:rPr lang="en-US" dirty="0">
                <a:latin typeface="Consolas" panose="020B0609020204030204" pitchFamily="49" charset="0"/>
                <a:cs typeface="Consolas" panose="020B0609020204030204" pitchFamily="49" charset="0"/>
              </a:rPr>
              <a:t>-print-before=buggy</a:t>
            </a:r>
          </a:p>
        </p:txBody>
      </p:sp>
      <p:sp>
        <p:nvSpPr>
          <p:cNvPr id="12" name="TextBox 11">
            <a:extLst>
              <a:ext uri="{FF2B5EF4-FFF2-40B4-BE49-F238E27FC236}">
                <a16:creationId xmlns:a16="http://schemas.microsoft.com/office/drawing/2014/main" id="{2A7558A2-74FD-5136-CD30-D3B172408245}"/>
              </a:ext>
            </a:extLst>
          </p:cNvPr>
          <p:cNvSpPr txBox="1"/>
          <p:nvPr/>
        </p:nvSpPr>
        <p:spPr>
          <a:xfrm>
            <a:off x="836256" y="2356358"/>
            <a:ext cx="11510530" cy="363946"/>
          </a:xfrm>
          <a:prstGeom prst="rect">
            <a:avLst/>
          </a:prstGeom>
          <a:noFill/>
        </p:spPr>
        <p:txBody>
          <a:bodyPr wrap="square">
            <a:spAutoFit/>
          </a:bodyPr>
          <a:lstStyle/>
          <a:p>
            <a:r>
              <a:rPr lang="en-US" dirty="0">
                <a:latin typeface="Consolas" panose="020B0609020204030204" pitchFamily="49" charset="0"/>
                <a:cs typeface="Consolas" panose="020B0609020204030204" pitchFamily="49" charset="0"/>
              </a:rPr>
              <a:t>Running pass "buggy&lt;crash-load-of-</a:t>
            </a:r>
            <a:r>
              <a:rPr lang="en-US" dirty="0" err="1">
                <a:latin typeface="Consolas" panose="020B0609020204030204" pitchFamily="49" charset="0"/>
                <a:cs typeface="Consolas" panose="020B0609020204030204" pitchFamily="49" charset="0"/>
              </a:rPr>
              <a:t>inttoptr</a:t>
            </a:r>
            <a:r>
              <a:rPr lang="en-US" dirty="0">
                <a:latin typeface="Consolas" panose="020B0609020204030204" pitchFamily="49" charset="0"/>
                <a:cs typeface="Consolas" panose="020B0609020204030204" pitchFamily="49" charset="0"/>
              </a:rPr>
              <a:t>;&gt;" on function …</a:t>
            </a:r>
          </a:p>
        </p:txBody>
      </p:sp>
      <p:sp>
        <p:nvSpPr>
          <p:cNvPr id="13" name="TextBox 12">
            <a:extLst>
              <a:ext uri="{FF2B5EF4-FFF2-40B4-BE49-F238E27FC236}">
                <a16:creationId xmlns:a16="http://schemas.microsoft.com/office/drawing/2014/main" id="{1D7B70B5-7760-6DA5-5477-A282D82BCCF8}"/>
              </a:ext>
            </a:extLst>
          </p:cNvPr>
          <p:cNvSpPr txBox="1"/>
          <p:nvPr/>
        </p:nvSpPr>
        <p:spPr>
          <a:xfrm>
            <a:off x="836256" y="3827149"/>
            <a:ext cx="11510530" cy="1178784"/>
          </a:xfrm>
          <a:prstGeom prst="rect">
            <a:avLst/>
          </a:prstGeom>
          <a:noFill/>
        </p:spPr>
        <p:txBody>
          <a:bodyPr wrap="square">
            <a:spAutoFit/>
          </a:bodyPr>
          <a:lstStyle/>
          <a:p>
            <a:r>
              <a:rPr lang="en-US" dirty="0">
                <a:latin typeface="Consolas" panose="020B0609020204030204" pitchFamily="49" charset="0"/>
                <a:cs typeface="Consolas" panose="020B0609020204030204" pitchFamily="49" charset="0"/>
              </a:rPr>
              <a:t>Running pass "function&lt;eager-inv&gt;(float2int,lower-constant-intrinsics,buggy&lt;crash-load-of-</a:t>
            </a:r>
            <a:r>
              <a:rPr lang="en-US" dirty="0" err="1">
                <a:latin typeface="Consolas" panose="020B0609020204030204" pitchFamily="49" charset="0"/>
                <a:cs typeface="Consolas" panose="020B0609020204030204" pitchFamily="49" charset="0"/>
              </a:rPr>
              <a:t>inttoptr</a:t>
            </a:r>
            <a:r>
              <a:rPr lang="en-US" dirty="0">
                <a:latin typeface="Consolas" panose="020B0609020204030204" pitchFamily="49" charset="0"/>
                <a:cs typeface="Consolas" panose="020B0609020204030204" pitchFamily="49" charset="0"/>
              </a:rPr>
              <a:t>;&gt;,loop(loop-rotate&lt;</a:t>
            </a:r>
            <a:r>
              <a:rPr lang="en-US" dirty="0" err="1">
                <a:latin typeface="Consolas" panose="020B0609020204030204" pitchFamily="49" charset="0"/>
                <a:cs typeface="Consolas" panose="020B0609020204030204" pitchFamily="49" charset="0"/>
              </a:rPr>
              <a:t>header-duplication;no-prepare-for-lto</a:t>
            </a:r>
            <a:r>
              <a:rPr lang="en-US" dirty="0">
                <a:latin typeface="Consolas" panose="020B0609020204030204" pitchFamily="49" charset="0"/>
                <a:cs typeface="Consolas" panose="020B0609020204030204" pitchFamily="49" charset="0"/>
              </a:rPr>
              <a:t>&gt;,loop-deletion),loop-distribute</a:t>
            </a:r>
          </a:p>
          <a:p>
            <a:endParaRPr lang="en-US" dirty="0"/>
          </a:p>
        </p:txBody>
      </p:sp>
      <p:sp>
        <p:nvSpPr>
          <p:cNvPr id="14" name="Content Placeholder 2">
            <a:extLst>
              <a:ext uri="{FF2B5EF4-FFF2-40B4-BE49-F238E27FC236}">
                <a16:creationId xmlns:a16="http://schemas.microsoft.com/office/drawing/2014/main" id="{A482CF14-F770-7336-B919-D0604B5D7910}"/>
              </a:ext>
            </a:extLst>
          </p:cNvPr>
          <p:cNvSpPr txBox="1">
            <a:spLocks/>
          </p:cNvSpPr>
          <p:nvPr/>
        </p:nvSpPr>
        <p:spPr>
          <a:xfrm>
            <a:off x="706315" y="3213557"/>
            <a:ext cx="10779370" cy="430887"/>
          </a:xfrm>
          <a:prstGeom prst="rect">
            <a:avLst/>
          </a:prstGeom>
        </p:spPr>
        <p:txBody>
          <a:bodyPr vert="horz" wrap="square" lIns="0" tIns="0" rIns="0" bIns="0" rtlCol="0">
            <a:noAutofit/>
          </a:bodyPr>
          <a:lstStyle>
            <a:lvl1pPr marL="228600" marR="0" indent="-228600" algn="l" defTabSz="932742" rtl="0" eaLnBrk="1" fontAlgn="auto" latinLnBrk="0" hangingPunct="1">
              <a:lnSpc>
                <a:spcPct val="100000"/>
              </a:lnSpc>
              <a:spcBef>
                <a:spcPts val="600"/>
              </a:spcBef>
              <a:spcAft>
                <a:spcPts val="0"/>
              </a:spcAft>
              <a:buClr>
                <a:schemeClr val="accent1"/>
              </a:buClr>
              <a:buSzPct val="90000"/>
              <a:buFont typeface="Arial" panose="020B0604020202020204" pitchFamily="34" charset="0"/>
              <a:buChar char="•"/>
              <a:tabLst/>
              <a:defRPr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6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latin typeface="Consolas" panose="020B0609020204030204" pitchFamily="49" charset="0"/>
                <a:cs typeface="Consolas" panose="020B0609020204030204" pitchFamily="49" charset="0"/>
              </a:rPr>
              <a:t>-print-after=other-pass-name</a:t>
            </a:r>
          </a:p>
        </p:txBody>
      </p:sp>
      <p:sp>
        <p:nvSpPr>
          <p:cNvPr id="18" name="Content Placeholder 2">
            <a:extLst>
              <a:ext uri="{FF2B5EF4-FFF2-40B4-BE49-F238E27FC236}">
                <a16:creationId xmlns:a16="http://schemas.microsoft.com/office/drawing/2014/main" id="{546253E1-69AA-DBF5-B965-89E7503E993F}"/>
              </a:ext>
            </a:extLst>
          </p:cNvPr>
          <p:cNvSpPr txBox="1">
            <a:spLocks/>
          </p:cNvSpPr>
          <p:nvPr/>
        </p:nvSpPr>
        <p:spPr>
          <a:xfrm>
            <a:off x="706315" y="5117316"/>
            <a:ext cx="10779370" cy="430887"/>
          </a:xfrm>
          <a:prstGeom prst="rect">
            <a:avLst/>
          </a:prstGeom>
        </p:spPr>
        <p:txBody>
          <a:bodyPr vert="horz" wrap="square" lIns="0" tIns="0" rIns="0" bIns="0" rtlCol="0">
            <a:noAutofit/>
          </a:bodyPr>
          <a:lstStyle>
            <a:lvl1pPr marL="228600" marR="0" indent="-228600" algn="l" defTabSz="932742" rtl="0" eaLnBrk="1" fontAlgn="auto" latinLnBrk="0" hangingPunct="1">
              <a:lnSpc>
                <a:spcPct val="100000"/>
              </a:lnSpc>
              <a:spcBef>
                <a:spcPts val="600"/>
              </a:spcBef>
              <a:spcAft>
                <a:spcPts val="0"/>
              </a:spcAft>
              <a:buClr>
                <a:schemeClr val="accent1"/>
              </a:buClr>
              <a:buSzPct val="90000"/>
              <a:buFont typeface="Arial" panose="020B0604020202020204" pitchFamily="34" charset="0"/>
              <a:buChar char="•"/>
              <a:tabLst/>
              <a:defRPr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6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latin typeface="Consolas" panose="020B0609020204030204" pitchFamily="49" charset="0"/>
                <a:cs typeface="Consolas" panose="020B0609020204030204" pitchFamily="49" charset="0"/>
              </a:rPr>
              <a:t>-print-after=lower-constant-intrinsics</a:t>
            </a:r>
          </a:p>
        </p:txBody>
      </p:sp>
      <p:sp>
        <p:nvSpPr>
          <p:cNvPr id="19" name="TextBox 18">
            <a:extLst>
              <a:ext uri="{FF2B5EF4-FFF2-40B4-BE49-F238E27FC236}">
                <a16:creationId xmlns:a16="http://schemas.microsoft.com/office/drawing/2014/main" id="{010A8B73-F232-BF0D-B5B5-2B055E698E1F}"/>
              </a:ext>
            </a:extLst>
          </p:cNvPr>
          <p:cNvSpPr txBox="1"/>
          <p:nvPr/>
        </p:nvSpPr>
        <p:spPr>
          <a:xfrm>
            <a:off x="706315" y="5880878"/>
            <a:ext cx="11432617" cy="276999"/>
          </a:xfrm>
          <a:prstGeom prst="rect">
            <a:avLst/>
          </a:prstGeom>
          <a:noFill/>
        </p:spPr>
        <p:txBody>
          <a:bodyPr wrap="none" lIns="0" tIns="0" rIns="0" bIns="0" rtlCol="0">
            <a:spAutoFit/>
          </a:bodyPr>
          <a:lstStyle/>
          <a:p>
            <a:pPr algn="l">
              <a:buClr>
                <a:schemeClr val="accent1"/>
              </a:buClr>
              <a:buSzPct val="60000"/>
            </a:pPr>
            <a:r>
              <a:rPr lang="en-US" sz="1800" dirty="0">
                <a:latin typeface="Consolas" panose="020B0609020204030204" pitchFamily="49" charset="0"/>
                <a:cs typeface="Consolas" panose="020B0609020204030204" pitchFamily="49" charset="0"/>
              </a:rPr>
              <a:t>-print-module-scope -filter-print-</a:t>
            </a:r>
            <a:r>
              <a:rPr lang="en-US" sz="1800" dirty="0" err="1">
                <a:latin typeface="Consolas" panose="020B0609020204030204" pitchFamily="49" charset="0"/>
                <a:cs typeface="Consolas" panose="020B0609020204030204" pitchFamily="49" charset="0"/>
              </a:rPr>
              <a:t>funcs</a:t>
            </a:r>
            <a:r>
              <a:rPr lang="en-US" sz="1800" dirty="0">
                <a:latin typeface="Consolas" panose="020B0609020204030204" pitchFamily="49" charset="0"/>
                <a:cs typeface="Consolas" panose="020B0609020204030204" pitchFamily="49" charset="0"/>
              </a:rPr>
              <a:t>=_ZNK4llvm17X86TargetLowering23LowerINTRINSIC_...</a:t>
            </a:r>
          </a:p>
        </p:txBody>
      </p:sp>
    </p:spTree>
    <p:custDataLst>
      <p:custData r:id="rId1"/>
      <p:custData r:id="rId2"/>
    </p:custDataLst>
    <p:extLst>
      <p:ext uri="{BB962C8B-B14F-4D97-AF65-F5344CB8AC3E}">
        <p14:creationId xmlns:p14="http://schemas.microsoft.com/office/powerpoint/2010/main" val="2170396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2" grpId="0"/>
      <p:bldP spid="13" grpId="0"/>
      <p:bldP spid="14" grpId="0"/>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D9FE88-447B-567B-BE63-A50B9FB5CB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2EF16E-72F0-6D73-ABB2-17B88F22A800}"/>
              </a:ext>
            </a:extLst>
          </p:cNvPr>
          <p:cNvSpPr>
            <a:spLocks noGrp="1"/>
          </p:cNvSpPr>
          <p:nvPr>
            <p:ph type="title"/>
          </p:nvPr>
        </p:nvSpPr>
        <p:spPr/>
        <p:txBody>
          <a:bodyPr/>
          <a:lstStyle/>
          <a:p>
            <a:r>
              <a:rPr lang="en-US" dirty="0"/>
              <a:t>Refined Printed Context</a:t>
            </a:r>
          </a:p>
        </p:txBody>
      </p:sp>
      <p:sp>
        <p:nvSpPr>
          <p:cNvPr id="5" name="Content Placeholder 4">
            <a:extLst>
              <a:ext uri="{FF2B5EF4-FFF2-40B4-BE49-F238E27FC236}">
                <a16:creationId xmlns:a16="http://schemas.microsoft.com/office/drawing/2014/main" id="{2F54F2AB-8686-9AE0-AA1C-07BC1B0CFA82}"/>
              </a:ext>
            </a:extLst>
          </p:cNvPr>
          <p:cNvSpPr>
            <a:spLocks noGrp="1"/>
          </p:cNvSpPr>
          <p:nvPr>
            <p:ph sz="quarter" idx="12"/>
          </p:nvPr>
        </p:nvSpPr>
        <p:spPr>
          <a:xfrm>
            <a:off x="588263" y="1210982"/>
            <a:ext cx="5211763" cy="1058882"/>
          </a:xfrm>
        </p:spPr>
        <p:txBody>
          <a:bodyPr/>
          <a:lstStyle/>
          <a:p>
            <a:r>
              <a:rPr lang="en-US" dirty="0"/>
              <a:t>-print-before-pass-number is the best way to get precise output before the failure point</a:t>
            </a:r>
          </a:p>
        </p:txBody>
      </p:sp>
      <p:sp>
        <p:nvSpPr>
          <p:cNvPr id="13" name="Content Placeholder 4">
            <a:extLst>
              <a:ext uri="{FF2B5EF4-FFF2-40B4-BE49-F238E27FC236}">
                <a16:creationId xmlns:a16="http://schemas.microsoft.com/office/drawing/2014/main" id="{3B65168F-4E57-BF89-90DD-1B4D1E8D37D3}"/>
              </a:ext>
            </a:extLst>
          </p:cNvPr>
          <p:cNvSpPr txBox="1">
            <a:spLocks/>
          </p:cNvSpPr>
          <p:nvPr/>
        </p:nvSpPr>
        <p:spPr>
          <a:xfrm>
            <a:off x="6018605" y="1210982"/>
            <a:ext cx="5211763" cy="639333"/>
          </a:xfrm>
          <a:prstGeom prst="rect">
            <a:avLst/>
          </a:prstGeom>
        </p:spPr>
        <p:txBody>
          <a:bodyPr vert="horz" wrap="square" lIns="0" tIns="0" rIns="0" bIns="0" rtlCol="0">
            <a:noAutofit/>
          </a:bodyPr>
          <a:lstStyle>
            <a:lvl1pPr marL="228600" marR="0" indent="-228600" algn="l" defTabSz="932742" rtl="0" eaLnBrk="1" fontAlgn="auto" latinLnBrk="0" hangingPunct="1">
              <a:lnSpc>
                <a:spcPct val="100000"/>
              </a:lnSpc>
              <a:spcBef>
                <a:spcPts val="600"/>
              </a:spcBef>
              <a:spcAft>
                <a:spcPts val="0"/>
              </a:spcAft>
              <a:buClr>
                <a:schemeClr val="accent1"/>
              </a:buClr>
              <a:buSzPct val="90000"/>
              <a:buFont typeface="Arial" panose="020B0604020202020204" pitchFamily="34" charset="0"/>
              <a:buChar char="•"/>
              <a:tabLst/>
              <a:defRPr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6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Use –print-pass-numbers to get the pass number at the failure point</a:t>
            </a:r>
          </a:p>
        </p:txBody>
      </p:sp>
      <p:pic>
        <p:nvPicPr>
          <p:cNvPr id="19" name="Picture 18" descr="A screen shot of a computer screen&#10;&#10;AI-generated content may be incorrect.">
            <a:extLst>
              <a:ext uri="{FF2B5EF4-FFF2-40B4-BE49-F238E27FC236}">
                <a16:creationId xmlns:a16="http://schemas.microsoft.com/office/drawing/2014/main" id="{91E38604-D74D-AFF2-A684-E4680B5348F5}"/>
              </a:ext>
            </a:extLst>
          </p:cNvPr>
          <p:cNvPicPr>
            <a:picLocks noChangeAspect="1"/>
          </p:cNvPicPr>
          <p:nvPr/>
        </p:nvPicPr>
        <p:blipFill>
          <a:blip r:embed="rId5"/>
          <a:stretch>
            <a:fillRect/>
          </a:stretch>
        </p:blipFill>
        <p:spPr>
          <a:xfrm>
            <a:off x="1913826" y="1957892"/>
            <a:ext cx="7772400" cy="3966376"/>
          </a:xfrm>
          <a:prstGeom prst="rect">
            <a:avLst/>
          </a:prstGeom>
        </p:spPr>
      </p:pic>
      <p:sp>
        <p:nvSpPr>
          <p:cNvPr id="20" name="TextBox 19">
            <a:extLst>
              <a:ext uri="{FF2B5EF4-FFF2-40B4-BE49-F238E27FC236}">
                <a16:creationId xmlns:a16="http://schemas.microsoft.com/office/drawing/2014/main" id="{D3A2D0FF-FF5A-CE6D-2B70-3F9D8CAA6EB8}"/>
              </a:ext>
            </a:extLst>
          </p:cNvPr>
          <p:cNvSpPr txBox="1"/>
          <p:nvPr/>
        </p:nvSpPr>
        <p:spPr>
          <a:xfrm>
            <a:off x="1913826" y="6031845"/>
            <a:ext cx="7920951" cy="830997"/>
          </a:xfrm>
          <a:prstGeom prst="rect">
            <a:avLst/>
          </a:prstGeom>
          <a:noFill/>
        </p:spPr>
        <p:txBody>
          <a:bodyPr wrap="none" lIns="0" tIns="0" rIns="0" bIns="0" rtlCol="0">
            <a:spAutoFit/>
          </a:bodyPr>
          <a:lstStyle/>
          <a:p>
            <a:pPr algn="l">
              <a:buClr>
                <a:schemeClr val="accent1"/>
              </a:buClr>
              <a:buSzPct val="60000"/>
            </a:pPr>
            <a:r>
              <a:rPr lang="en-US" sz="1800" dirty="0">
                <a:solidFill>
                  <a:schemeClr val="accent6">
                    <a:lumMod val="75000"/>
                  </a:schemeClr>
                </a:solidFill>
              </a:rPr>
              <a:t> Running pass 466784 buggy on _ZL19FindSingleBitChangePN4llvm5ValueE</a:t>
            </a:r>
          </a:p>
          <a:p>
            <a:pPr algn="l">
              <a:buClr>
                <a:schemeClr val="accent1"/>
              </a:buClr>
              <a:buSzPct val="60000"/>
            </a:pPr>
            <a:r>
              <a:rPr lang="en-US" sz="1800" dirty="0">
                <a:solidFill>
                  <a:schemeClr val="accent6">
                    <a:lumMod val="75000"/>
                  </a:schemeClr>
                </a:solidFill>
              </a:rPr>
              <a:t>LLVM ERROR: load of </a:t>
            </a:r>
            <a:r>
              <a:rPr lang="en-US" sz="1800" dirty="0" err="1">
                <a:solidFill>
                  <a:schemeClr val="accent6">
                    <a:lumMod val="75000"/>
                  </a:schemeClr>
                </a:solidFill>
              </a:rPr>
              <a:t>inttoptr</a:t>
            </a:r>
            <a:r>
              <a:rPr lang="en-US" sz="1800" dirty="0">
                <a:solidFill>
                  <a:schemeClr val="accent6">
                    <a:lumMod val="75000"/>
                  </a:schemeClr>
                </a:solidFill>
              </a:rPr>
              <a:t> is broken</a:t>
            </a:r>
          </a:p>
          <a:p>
            <a:pPr algn="l">
              <a:buClr>
                <a:schemeClr val="accent1"/>
              </a:buClr>
              <a:buSzPct val="60000"/>
            </a:pPr>
            <a:endParaRPr lang="en-US" sz="1800" dirty="0">
              <a:solidFill>
                <a:schemeClr val="accent6">
                  <a:lumMod val="75000"/>
                </a:schemeClr>
              </a:solidFill>
            </a:endParaRPr>
          </a:p>
        </p:txBody>
      </p:sp>
    </p:spTree>
    <p:custDataLst>
      <p:custData r:id="rId1"/>
      <p:custData r:id="rId2"/>
    </p:custDataLst>
    <p:extLst>
      <p:ext uri="{BB962C8B-B14F-4D97-AF65-F5344CB8AC3E}">
        <p14:creationId xmlns:p14="http://schemas.microsoft.com/office/powerpoint/2010/main" val="6960765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E32E3-3A55-4D58-B784-C17FA0A3AAFF}"/>
              </a:ext>
            </a:extLst>
          </p:cNvPr>
          <p:cNvSpPr>
            <a:spLocks noGrp="1"/>
          </p:cNvSpPr>
          <p:nvPr>
            <p:ph type="title"/>
          </p:nvPr>
        </p:nvSpPr>
        <p:spPr/>
        <p:txBody>
          <a:bodyPr/>
          <a:lstStyle/>
          <a:p>
            <a:r>
              <a:rPr lang="en-US" dirty="0"/>
              <a:t>-print-before-pass-number</a:t>
            </a:r>
          </a:p>
        </p:txBody>
      </p:sp>
      <p:sp>
        <p:nvSpPr>
          <p:cNvPr id="3" name="Text Placeholder 2">
            <a:extLst>
              <a:ext uri="{FF2B5EF4-FFF2-40B4-BE49-F238E27FC236}">
                <a16:creationId xmlns:a16="http://schemas.microsoft.com/office/drawing/2014/main" id="{5B42488D-4271-4D44-8150-3611005FC4B2}"/>
              </a:ext>
            </a:extLst>
          </p:cNvPr>
          <p:cNvSpPr>
            <a:spLocks noGrp="1"/>
          </p:cNvSpPr>
          <p:nvPr>
            <p:ph type="body" sz="quarter" idx="12"/>
          </p:nvPr>
        </p:nvSpPr>
        <p:spPr>
          <a:xfrm>
            <a:off x="586389" y="1434370"/>
            <a:ext cx="9857021" cy="1994630"/>
          </a:xfrm>
        </p:spPr>
        <p:txBody>
          <a:bodyPr/>
          <a:lstStyle/>
          <a:p>
            <a:r>
              <a:rPr lang="en-US" dirty="0">
                <a:latin typeface="Consolas" panose="020B0609020204030204" pitchFamily="49" charset="0"/>
                <a:cs typeface="Consolas" panose="020B0609020204030204" pitchFamily="49" charset="0"/>
              </a:rPr>
              <a:t>opt -disable-output -O2 -print-before-pass-number=466784  \</a:t>
            </a:r>
          </a:p>
          <a:p>
            <a:r>
              <a:rPr lang="en-US" dirty="0">
                <a:latin typeface="Consolas" panose="020B0609020204030204" pitchFamily="49" charset="0"/>
                <a:cs typeface="Consolas" panose="020B0609020204030204" pitchFamily="49" charset="0"/>
              </a:rPr>
              <a:t>  X86ISelLowering.cpp.clang-disable-llvm-passes.bc 2&gt; before-466784.ll</a:t>
            </a:r>
          </a:p>
          <a:p>
            <a:endParaRPr lang="en-US" dirty="0">
              <a:latin typeface="Consolas" panose="020B0609020204030204" pitchFamily="49" charset="0"/>
              <a:cs typeface="Consolas" panose="020B0609020204030204" pitchFamily="49" charset="0"/>
            </a:endParaRPr>
          </a:p>
        </p:txBody>
      </p:sp>
      <p:sp>
        <p:nvSpPr>
          <p:cNvPr id="4" name="Text Placeholder 3">
            <a:extLst>
              <a:ext uri="{FF2B5EF4-FFF2-40B4-BE49-F238E27FC236}">
                <a16:creationId xmlns:a16="http://schemas.microsoft.com/office/drawing/2014/main" id="{8B4AAFB6-01A1-499B-9D8E-CD8ED527BAE0}"/>
              </a:ext>
            </a:extLst>
          </p:cNvPr>
          <p:cNvSpPr>
            <a:spLocks noGrp="1"/>
          </p:cNvSpPr>
          <p:nvPr>
            <p:ph type="body" sz="quarter" idx="13"/>
          </p:nvPr>
        </p:nvSpPr>
        <p:spPr>
          <a:xfrm>
            <a:off x="586389" y="3267407"/>
            <a:ext cx="6908482" cy="2156223"/>
          </a:xfrm>
        </p:spPr>
        <p:txBody>
          <a:bodyPr/>
          <a:lstStyle/>
          <a:p>
            <a:pPr marL="285750" indent="-285750">
              <a:buFont typeface="Arial" panose="020B0604020202020204" pitchFamily="34" charset="0"/>
              <a:buChar char="•"/>
            </a:pPr>
            <a:r>
              <a:rPr lang="en-US" dirty="0"/>
              <a:t>Raw stderr output includes the backtrace and errors at the end</a:t>
            </a:r>
          </a:p>
          <a:p>
            <a:pPr marL="285750" indent="-285750">
              <a:buFont typeface="Arial" panose="020B0604020202020204" pitchFamily="34" charset="0"/>
              <a:buChar char="•"/>
            </a:pPr>
            <a:r>
              <a:rPr lang="en-US" dirty="0"/>
              <a:t>You can manually trim it off to get a parsable input</a:t>
            </a:r>
          </a:p>
        </p:txBody>
      </p:sp>
    </p:spTree>
    <p:custDataLst>
      <p:custData r:id="rId1"/>
      <p:custData r:id="rId2"/>
    </p:custDataLst>
    <p:extLst>
      <p:ext uri="{BB962C8B-B14F-4D97-AF65-F5344CB8AC3E}">
        <p14:creationId xmlns:p14="http://schemas.microsoft.com/office/powerpoint/2010/main" val="6539324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048D36-5069-E785-F9C9-B91DD69BD2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1ABF15-4212-4D94-898C-3243438BD23D}"/>
              </a:ext>
            </a:extLst>
          </p:cNvPr>
          <p:cNvSpPr>
            <a:spLocks noGrp="1"/>
          </p:cNvSpPr>
          <p:nvPr>
            <p:ph type="title"/>
          </p:nvPr>
        </p:nvSpPr>
        <p:spPr/>
        <p:txBody>
          <a:bodyPr/>
          <a:lstStyle/>
          <a:p>
            <a:r>
              <a:rPr lang="en-US"/>
              <a:t>-</a:t>
            </a:r>
            <a:r>
              <a:rPr lang="en-US" err="1"/>
              <a:t>ir</a:t>
            </a:r>
            <a:r>
              <a:rPr lang="en-US"/>
              <a:t>-dump-directory</a:t>
            </a:r>
          </a:p>
        </p:txBody>
      </p:sp>
      <p:sp>
        <p:nvSpPr>
          <p:cNvPr id="3" name="Text Placeholder 2">
            <a:extLst>
              <a:ext uri="{FF2B5EF4-FFF2-40B4-BE49-F238E27FC236}">
                <a16:creationId xmlns:a16="http://schemas.microsoft.com/office/drawing/2014/main" id="{965DE551-C7F8-B55A-C8A9-F4D9F659E5C9}"/>
              </a:ext>
            </a:extLst>
          </p:cNvPr>
          <p:cNvSpPr>
            <a:spLocks noGrp="1"/>
          </p:cNvSpPr>
          <p:nvPr>
            <p:ph type="body" sz="quarter" idx="12"/>
          </p:nvPr>
        </p:nvSpPr>
        <p:spPr>
          <a:xfrm>
            <a:off x="586389" y="1434370"/>
            <a:ext cx="9857021" cy="2675616"/>
          </a:xfrm>
        </p:spPr>
        <p:txBody>
          <a:bodyPr/>
          <a:lstStyle/>
          <a:p>
            <a:r>
              <a:rPr lang="en-US" dirty="0">
                <a:latin typeface="Consolas" panose="020B0609020204030204" pitchFamily="49" charset="0"/>
                <a:cs typeface="Consolas" panose="020B0609020204030204" pitchFamily="49" charset="0"/>
              </a:rPr>
              <a:t>$ opt -disable-output -O2 -print-before-pass-number=466784 \</a:t>
            </a:r>
          </a:p>
          <a:p>
            <a:r>
              <a:rPr lang="en-US" dirty="0">
                <a:latin typeface="Consolas" panose="020B0609020204030204" pitchFamily="49" charset="0"/>
                <a:cs typeface="Consolas" panose="020B0609020204030204" pitchFamily="49" charset="0"/>
              </a:rPr>
              <a:t>  –print-module-scope \</a:t>
            </a:r>
          </a:p>
          <a:p>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ir</a:t>
            </a:r>
            <a:r>
              <a:rPr lang="en-US" dirty="0">
                <a:latin typeface="Consolas" panose="020B0609020204030204" pitchFamily="49" charset="0"/>
                <a:cs typeface="Consolas" panose="020B0609020204030204" pitchFamily="49" charset="0"/>
              </a:rPr>
              <a:t>-dump-directory=/</a:t>
            </a:r>
            <a:r>
              <a:rPr lang="en-US" dirty="0" err="1">
                <a:latin typeface="Consolas" panose="020B0609020204030204" pitchFamily="49" charset="0"/>
                <a:cs typeface="Consolas" panose="020B0609020204030204" pitchFamily="49" charset="0"/>
              </a:rPr>
              <a:t>tmp</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my_debug_output</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X86ISelLowering.cpp.clang-disable-llvm-passes.bc</a:t>
            </a:r>
          </a:p>
          <a:p>
            <a:r>
              <a:rPr lang="en-US" dirty="0">
                <a:latin typeface="Consolas" panose="020B0609020204030204" pitchFamily="49" charset="0"/>
                <a:cs typeface="Consolas" panose="020B0609020204030204" pitchFamily="49" charset="0"/>
              </a:rPr>
              <a:t>$ ls /</a:t>
            </a:r>
            <a:r>
              <a:rPr lang="en-US" dirty="0" err="1">
                <a:latin typeface="Consolas" panose="020B0609020204030204" pitchFamily="49" charset="0"/>
                <a:cs typeface="Consolas" panose="020B0609020204030204" pitchFamily="49" charset="0"/>
              </a:rPr>
              <a:t>tmp</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my_debug_output</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466784-153b4460d50ce649-function-a71200593fa6b29a-buggy-before.ll</a:t>
            </a:r>
          </a:p>
          <a:p>
            <a:endParaRPr lang="en-US" dirty="0">
              <a:latin typeface="Consolas" panose="020B0609020204030204" pitchFamily="49" charset="0"/>
              <a:cs typeface="Consolas" panose="020B0609020204030204" pitchFamily="49" charset="0"/>
            </a:endParaRPr>
          </a:p>
        </p:txBody>
      </p:sp>
      <p:sp>
        <p:nvSpPr>
          <p:cNvPr id="4" name="Text Placeholder 3">
            <a:extLst>
              <a:ext uri="{FF2B5EF4-FFF2-40B4-BE49-F238E27FC236}">
                <a16:creationId xmlns:a16="http://schemas.microsoft.com/office/drawing/2014/main" id="{10D63303-9429-E058-DF2C-0759FA804B11}"/>
              </a:ext>
            </a:extLst>
          </p:cNvPr>
          <p:cNvSpPr>
            <a:spLocks noGrp="1"/>
          </p:cNvSpPr>
          <p:nvPr>
            <p:ph type="body" sz="quarter" idx="13"/>
          </p:nvPr>
        </p:nvSpPr>
        <p:spPr>
          <a:xfrm>
            <a:off x="586388" y="4109986"/>
            <a:ext cx="10444163" cy="2156223"/>
          </a:xfrm>
        </p:spPr>
        <p:txBody>
          <a:bodyPr/>
          <a:lstStyle/>
          <a:p>
            <a:pPr marL="285750" indent="-285750">
              <a:buFont typeface="Arial" panose="020B0604020202020204" pitchFamily="34" charset="0"/>
              <a:buChar char="•"/>
            </a:pPr>
            <a:r>
              <a:rPr lang="en-US" dirty="0"/>
              <a:t>New since 2023</a:t>
            </a:r>
          </a:p>
          <a:p>
            <a:pPr marL="285750" indent="-285750">
              <a:buFont typeface="Arial" panose="020B0604020202020204" pitchFamily="34" charset="0"/>
              <a:buChar char="•"/>
            </a:pPr>
            <a:r>
              <a:rPr lang="en-US" dirty="0"/>
              <a:t>Works with all of the –print-* flags</a:t>
            </a:r>
          </a:p>
          <a:p>
            <a:pPr marL="285750" indent="-285750">
              <a:buFont typeface="Arial" panose="020B0604020202020204" pitchFamily="34" charset="0"/>
              <a:buChar char="•"/>
            </a:pPr>
            <a:r>
              <a:rPr lang="en-US" dirty="0"/>
              <a:t>No more backtrace to trim out, directly usable files</a:t>
            </a:r>
          </a:p>
          <a:p>
            <a:pPr marL="285750" indent="-285750">
              <a:buFont typeface="Arial" panose="020B0604020202020204" pitchFamily="34" charset="0"/>
              <a:buChar char="•"/>
            </a:pPr>
            <a:r>
              <a:rPr lang="en-US" dirty="0"/>
              <a:t>Did not work correctly with </a:t>
            </a:r>
            <a:r>
              <a:rPr lang="en-US" dirty="0">
                <a:latin typeface="Consolas" panose="020B0609020204030204" pitchFamily="49" charset="0"/>
                <a:cs typeface="Consolas" panose="020B0609020204030204" pitchFamily="49" charset="0"/>
              </a:rPr>
              <a:t>–print-before-pass-number </a:t>
            </a:r>
            <a:r>
              <a:rPr lang="en-US" dirty="0"/>
              <a:t>when I made the slides</a:t>
            </a:r>
          </a:p>
          <a:p>
            <a:pPr marL="285750" indent="-285750">
              <a:buFont typeface="Arial" panose="020B0604020202020204" pitchFamily="34" charset="0"/>
              <a:buChar char="•"/>
            </a:pPr>
            <a:r>
              <a:rPr lang="en-US" dirty="0">
                <a:hlinkClick r:id="rId5"/>
              </a:rPr>
              <a:t>https://github.com/llvm/llvm-project/pull/130983</a:t>
            </a:r>
            <a:r>
              <a:rPr lang="en-US" dirty="0"/>
              <a:t> fixes it </a:t>
            </a:r>
          </a:p>
          <a:p>
            <a:pPr marL="285750" indent="-285750">
              <a:buFont typeface="Arial" panose="020B0604020202020204" pitchFamily="34" charset="0"/>
              <a:buChar char="•"/>
            </a:pPr>
            <a:endParaRPr lang="en-US" dirty="0"/>
          </a:p>
        </p:txBody>
      </p:sp>
      <p:sp>
        <p:nvSpPr>
          <p:cNvPr id="5" name="ir-dump-directory highlight">
            <a:extLst>
              <a:ext uri="{FF2B5EF4-FFF2-40B4-BE49-F238E27FC236}">
                <a16:creationId xmlns:a16="http://schemas.microsoft.com/office/drawing/2014/main" id="{0C135B91-6E21-2A16-E593-5C072E675B38}"/>
              </a:ext>
            </a:extLst>
          </p:cNvPr>
          <p:cNvSpPr/>
          <p:nvPr/>
        </p:nvSpPr>
        <p:spPr bwMode="auto">
          <a:xfrm>
            <a:off x="784082" y="2162071"/>
            <a:ext cx="5024387" cy="269507"/>
          </a:xfrm>
          <a:prstGeom prst="rect">
            <a:avLst/>
          </a:prstGeom>
          <a:solidFill>
            <a:srgbClr val="FFFF00">
              <a:alpha val="25000"/>
            </a:srgbClr>
          </a:solidFill>
          <a:ln>
            <a:solidFill>
              <a:schemeClr val="accent1">
                <a:alpha val="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dirty="0">
              <a:gradFill>
                <a:gsLst>
                  <a:gs pos="0">
                    <a:srgbClr val="FFFFFF"/>
                  </a:gs>
                  <a:gs pos="100000">
                    <a:srgbClr val="FFFFFF"/>
                  </a:gs>
                </a:gsLst>
                <a:lin ang="5400000" scaled="0"/>
              </a:gradFill>
              <a:ea typeface="Segoe UI" pitchFamily="34" charset="0"/>
              <a:cs typeface="Segoe UI" pitchFamily="34" charset="0"/>
            </a:endParaRPr>
          </a:p>
        </p:txBody>
      </p:sp>
    </p:spTree>
    <p:custDataLst>
      <p:custData r:id="rId1"/>
      <p:custData r:id="rId2"/>
    </p:custDataLst>
    <p:extLst>
      <p:ext uri="{BB962C8B-B14F-4D97-AF65-F5344CB8AC3E}">
        <p14:creationId xmlns:p14="http://schemas.microsoft.com/office/powerpoint/2010/main" val="27104900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2E21244-F164-240A-8D64-E593FB970AA3}"/>
              </a:ext>
            </a:extLst>
          </p:cNvPr>
          <p:cNvSpPr/>
          <p:nvPr/>
        </p:nvSpPr>
        <p:spPr bwMode="auto">
          <a:xfrm>
            <a:off x="0" y="0"/>
            <a:ext cx="12192001" cy="6858000"/>
          </a:xfrm>
          <a:prstGeom prst="rect">
            <a:avLst/>
          </a:prstGeom>
          <a:solidFill>
            <a:schemeClr val="tx1"/>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3200" dirty="0">
              <a:solidFill>
                <a:schemeClr val="bg1"/>
              </a:solidFill>
              <a:ea typeface="Segoe UI" pitchFamily="34" charset="0"/>
              <a:cs typeface="Segoe UI" pitchFamily="34" charset="0"/>
            </a:endParaRPr>
          </a:p>
        </p:txBody>
      </p:sp>
      <p:pic>
        <p:nvPicPr>
          <p:cNvPr id="7" name="Content Placeholder 6">
            <a:extLst>
              <a:ext uri="{FF2B5EF4-FFF2-40B4-BE49-F238E27FC236}">
                <a16:creationId xmlns:a16="http://schemas.microsoft.com/office/drawing/2014/main" id="{2DFEEEFA-1A06-37DE-0CAF-8C6C1831C462}"/>
              </a:ext>
            </a:extLst>
          </p:cNvPr>
          <p:cNvPicPr>
            <a:picLocks noGrp="1" noChangeAspect="1"/>
          </p:cNvPicPr>
          <p:nvPr>
            <p:ph sz="quarter" idx="10"/>
          </p:nvPr>
        </p:nvPicPr>
        <p:blipFill>
          <a:blip r:embed="rId5"/>
          <a:stretch>
            <a:fillRect/>
          </a:stretch>
        </p:blipFill>
        <p:spPr>
          <a:xfrm>
            <a:off x="2134059" y="682616"/>
            <a:ext cx="7923881" cy="5492767"/>
          </a:xfrm>
        </p:spPr>
      </p:pic>
    </p:spTree>
    <p:custDataLst>
      <p:custData r:id="rId1"/>
      <p:custData r:id="rId2"/>
    </p:custDataLst>
    <p:extLst>
      <p:ext uri="{BB962C8B-B14F-4D97-AF65-F5344CB8AC3E}">
        <p14:creationId xmlns:p14="http://schemas.microsoft.com/office/powerpoint/2010/main" val="739593427"/>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2EA6F-44E2-4D47-9010-A71AAE959121}"/>
              </a:ext>
            </a:extLst>
          </p:cNvPr>
          <p:cNvSpPr>
            <a:spLocks noGrp="1"/>
          </p:cNvSpPr>
          <p:nvPr>
            <p:ph type="title"/>
          </p:nvPr>
        </p:nvSpPr>
        <p:spPr/>
        <p:txBody>
          <a:bodyPr/>
          <a:lstStyle/>
          <a:p>
            <a:r>
              <a:rPr lang="en-US"/>
              <a:t>llvm-reduce</a:t>
            </a:r>
          </a:p>
        </p:txBody>
      </p:sp>
      <p:sp>
        <p:nvSpPr>
          <p:cNvPr id="3" name="Text Placeholder 2">
            <a:extLst>
              <a:ext uri="{FF2B5EF4-FFF2-40B4-BE49-F238E27FC236}">
                <a16:creationId xmlns:a16="http://schemas.microsoft.com/office/drawing/2014/main" id="{95895148-E5BC-4A94-B031-1F47F9BC02E0}"/>
              </a:ext>
            </a:extLst>
          </p:cNvPr>
          <p:cNvSpPr>
            <a:spLocks noGrp="1"/>
          </p:cNvSpPr>
          <p:nvPr>
            <p:ph type="body" sz="quarter" idx="10"/>
          </p:nvPr>
        </p:nvSpPr>
        <p:spPr/>
        <p:txBody>
          <a:bodyPr/>
          <a:lstStyle/>
          <a:p>
            <a:pPr marL="285750" indent="-285750">
              <a:buFont typeface="Arial" panose="020B0604020202020204" pitchFamily="34" charset="0"/>
              <a:buChar char="•"/>
            </a:pPr>
            <a:r>
              <a:rPr lang="en-US"/>
              <a:t>Now you are ready to handle the reduction</a:t>
            </a:r>
          </a:p>
          <a:p>
            <a:pPr marL="285750" indent="-285750">
              <a:buFont typeface="Arial" panose="020B0604020202020204" pitchFamily="34" charset="0"/>
              <a:buChar char="•"/>
            </a:pPr>
            <a:r>
              <a:rPr lang="en-US"/>
              <a:t>Reduces any binary </a:t>
            </a:r>
            <a:r>
              <a:rPr lang="en-US" err="1"/>
              <a:t>bitcode</a:t>
            </a:r>
            <a:r>
              <a:rPr lang="en-US"/>
              <a:t> or text IR input</a:t>
            </a:r>
          </a:p>
          <a:p>
            <a:pPr marL="285750" indent="-285750">
              <a:buFont typeface="Arial" panose="020B0604020202020204" pitchFamily="34" charset="0"/>
              <a:buChar char="•"/>
            </a:pPr>
            <a:r>
              <a:rPr lang="en-US"/>
              <a:t>Create an “interestingness” script with the IR based reproduction command</a:t>
            </a:r>
          </a:p>
          <a:p>
            <a:pPr marL="285750" indent="-285750">
              <a:buFont typeface="Arial" panose="020B0604020202020204" pitchFamily="34" charset="0"/>
              <a:buChar char="•"/>
            </a:pPr>
            <a:endParaRPr lang="en-US"/>
          </a:p>
        </p:txBody>
      </p:sp>
    </p:spTree>
    <p:custDataLst>
      <p:custData r:id="rId1"/>
      <p:custData r:id="rId2"/>
    </p:custDataLst>
    <p:extLst>
      <p:ext uri="{BB962C8B-B14F-4D97-AF65-F5344CB8AC3E}">
        <p14:creationId xmlns:p14="http://schemas.microsoft.com/office/powerpoint/2010/main" val="21492440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A8AC5-7152-45B5-A10E-9781A440BA69}"/>
              </a:ext>
            </a:extLst>
          </p:cNvPr>
          <p:cNvSpPr>
            <a:spLocks noGrp="1"/>
          </p:cNvSpPr>
          <p:nvPr>
            <p:ph type="title"/>
          </p:nvPr>
        </p:nvSpPr>
        <p:spPr/>
        <p:txBody>
          <a:bodyPr/>
          <a:lstStyle/>
          <a:p>
            <a:r>
              <a:rPr lang="en-US"/>
              <a:t>Interestingness Script</a:t>
            </a:r>
          </a:p>
        </p:txBody>
      </p:sp>
      <p:sp>
        <p:nvSpPr>
          <p:cNvPr id="3" name="Text Placeholder 2">
            <a:extLst>
              <a:ext uri="{FF2B5EF4-FFF2-40B4-BE49-F238E27FC236}">
                <a16:creationId xmlns:a16="http://schemas.microsoft.com/office/drawing/2014/main" id="{9880EC2A-A051-4CE0-A672-05E0B9A14197}"/>
              </a:ext>
            </a:extLst>
          </p:cNvPr>
          <p:cNvSpPr>
            <a:spLocks noGrp="1"/>
          </p:cNvSpPr>
          <p:nvPr>
            <p:ph type="body" sz="quarter" idx="10"/>
          </p:nvPr>
        </p:nvSpPr>
        <p:spPr>
          <a:xfrm>
            <a:off x="586740" y="3988441"/>
            <a:ext cx="11018520" cy="856812"/>
          </a:xfrm>
        </p:spPr>
        <p:txBody>
          <a:bodyPr/>
          <a:lstStyle/>
          <a:p>
            <a:r>
              <a:rPr lang="en-US" dirty="0"/>
              <a:t>  /path/to/opt -disable-output --load-pass-plugin=/path/to/</a:t>
            </a:r>
            <a:r>
              <a:rPr lang="en-US" dirty="0" err="1"/>
              <a:t>buggy_plugin.so</a:t>
            </a:r>
            <a:r>
              <a:rPr lang="en-US" dirty="0"/>
              <a:t> \</a:t>
            </a:r>
          </a:p>
          <a:p>
            <a:r>
              <a:rPr lang="en-US" dirty="0"/>
              <a:t>  -passes=‘buggy&lt;crash-load-of-</a:t>
            </a:r>
            <a:r>
              <a:rPr lang="en-US" dirty="0" err="1"/>
              <a:t>inttoptr</a:t>
            </a:r>
            <a:r>
              <a:rPr lang="en-US" dirty="0"/>
              <a:t>&gt;’ $@</a:t>
            </a:r>
          </a:p>
        </p:txBody>
      </p:sp>
      <p:sp>
        <p:nvSpPr>
          <p:cNvPr id="9" name="Rectangle 8">
            <a:extLst>
              <a:ext uri="{FF2B5EF4-FFF2-40B4-BE49-F238E27FC236}">
                <a16:creationId xmlns:a16="http://schemas.microsoft.com/office/drawing/2014/main" id="{3995826D-4018-5B27-742B-AECDD2F15E9D}"/>
              </a:ext>
            </a:extLst>
          </p:cNvPr>
          <p:cNvSpPr/>
          <p:nvPr/>
        </p:nvSpPr>
        <p:spPr bwMode="auto">
          <a:xfrm>
            <a:off x="6391175" y="4366700"/>
            <a:ext cx="510139" cy="386160"/>
          </a:xfrm>
          <a:prstGeom prst="rect">
            <a:avLst/>
          </a:prstGeom>
          <a:solidFill>
            <a:srgbClr val="FFFF00">
              <a:alpha val="40271"/>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Box 4">
            <a:extLst>
              <a:ext uri="{FF2B5EF4-FFF2-40B4-BE49-F238E27FC236}">
                <a16:creationId xmlns:a16="http://schemas.microsoft.com/office/drawing/2014/main" id="{1C055EA1-9057-0C0E-CC29-05EE2E13B53B}"/>
              </a:ext>
            </a:extLst>
          </p:cNvPr>
          <p:cNvSpPr txBox="1"/>
          <p:nvPr/>
        </p:nvSpPr>
        <p:spPr>
          <a:xfrm>
            <a:off x="586740" y="1272044"/>
            <a:ext cx="11018520" cy="635559"/>
          </a:xfrm>
          <a:prstGeom prst="rect">
            <a:avLst/>
          </a:prstGeom>
          <a:noFill/>
        </p:spPr>
        <p:txBody>
          <a:bodyPr wrap="square">
            <a:spAutoFit/>
          </a:bodyPr>
          <a:lstStyle/>
          <a:p>
            <a:pPr marL="285750" indent="-285750">
              <a:buFont typeface="Arial" panose="020B0604020202020204" pitchFamily="34" charset="0"/>
              <a:buChar char="•"/>
            </a:pPr>
            <a:r>
              <a:rPr lang="en-US" dirty="0"/>
              <a:t>An exit value of 0 is considered interesting</a:t>
            </a:r>
          </a:p>
          <a:p>
            <a:pPr marL="285750" indent="-285750">
              <a:buFont typeface="Arial" panose="020B0604020202020204" pitchFamily="34" charset="0"/>
              <a:buChar char="•"/>
            </a:pPr>
            <a:r>
              <a:rPr lang="en-US" dirty="0"/>
              <a:t>This is backwards from what you would hope for a crash, but it matches </a:t>
            </a:r>
            <a:r>
              <a:rPr lang="en-US" dirty="0" err="1"/>
              <a:t>FileCheck</a:t>
            </a:r>
            <a:r>
              <a:rPr lang="en-US" dirty="0"/>
              <a:t> / grep</a:t>
            </a:r>
          </a:p>
        </p:txBody>
      </p:sp>
      <p:grpSp>
        <p:nvGrpSpPr>
          <p:cNvPr id="12" name="Group 11">
            <a:extLst>
              <a:ext uri="{FF2B5EF4-FFF2-40B4-BE49-F238E27FC236}">
                <a16:creationId xmlns:a16="http://schemas.microsoft.com/office/drawing/2014/main" id="{AC9E1EE8-764F-7702-A3BF-29E985C95E2B}"/>
              </a:ext>
            </a:extLst>
          </p:cNvPr>
          <p:cNvGrpSpPr/>
          <p:nvPr/>
        </p:nvGrpSpPr>
        <p:grpSpPr>
          <a:xfrm>
            <a:off x="586740" y="1871781"/>
            <a:ext cx="11028147" cy="2116660"/>
            <a:chOff x="586740" y="1871781"/>
            <a:chExt cx="11028147" cy="2116660"/>
          </a:xfrm>
        </p:grpSpPr>
        <p:sp>
          <p:nvSpPr>
            <p:cNvPr id="6" name="Text Placeholder 2">
              <a:extLst>
                <a:ext uri="{FF2B5EF4-FFF2-40B4-BE49-F238E27FC236}">
                  <a16:creationId xmlns:a16="http://schemas.microsoft.com/office/drawing/2014/main" id="{0DF168CE-1986-A8DD-0882-E0891A9C9B7B}"/>
                </a:ext>
              </a:extLst>
            </p:cNvPr>
            <p:cNvSpPr txBox="1">
              <a:spLocks/>
            </p:cNvSpPr>
            <p:nvPr/>
          </p:nvSpPr>
          <p:spPr>
            <a:xfrm>
              <a:off x="586740" y="3131629"/>
              <a:ext cx="11018520" cy="85681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1350"/>
                </a:lnSpc>
                <a:buNone/>
              </a:pPr>
              <a:r>
                <a:rPr lang="en-US" b="0" dirty="0">
                  <a:solidFill>
                    <a:srgbClr val="6A9955"/>
                  </a:solidFill>
                  <a:effectLst/>
                </a:rPr>
                <a:t>#!/</a:t>
              </a:r>
              <a:r>
                <a:rPr lang="en-US" b="0" dirty="0" err="1">
                  <a:solidFill>
                    <a:srgbClr val="6A9955"/>
                  </a:solidFill>
                  <a:effectLst/>
                </a:rPr>
                <a:t>usr</a:t>
              </a:r>
              <a:r>
                <a:rPr lang="en-US" b="0" dirty="0">
                  <a:solidFill>
                    <a:srgbClr val="6A9955"/>
                  </a:solidFill>
                  <a:effectLst/>
                </a:rPr>
                <a:t>/bin/env </a:t>
              </a:r>
              <a:r>
                <a:rPr lang="en-US" b="0" dirty="0" err="1">
                  <a:solidFill>
                    <a:srgbClr val="6A9955"/>
                  </a:solidFill>
                  <a:effectLst/>
                </a:rPr>
                <a:t>sh</a:t>
              </a:r>
              <a:endParaRPr lang="en-US" b="0" dirty="0">
                <a:solidFill>
                  <a:srgbClr val="CCCCCC"/>
                </a:solidFill>
                <a:effectLst/>
              </a:endParaRPr>
            </a:p>
            <a:p>
              <a:pPr>
                <a:lnSpc>
                  <a:spcPts val="1350"/>
                </a:lnSpc>
              </a:pPr>
              <a:br>
                <a:rPr lang="en-US" b="0" dirty="0">
                  <a:solidFill>
                    <a:srgbClr val="CCCCCC"/>
                  </a:solidFill>
                  <a:effectLst/>
                  <a:latin typeface="Menlo" panose="020B0609030804020204" pitchFamily="49" charset="0"/>
                </a:rPr>
              </a:br>
              <a:endParaRPr lang="en-US" b="0" dirty="0">
                <a:solidFill>
                  <a:srgbClr val="CCCCCC"/>
                </a:solidFill>
                <a:effectLst/>
                <a:latin typeface="Menlo" panose="020B0609030804020204" pitchFamily="49" charset="0"/>
              </a:endParaRPr>
            </a:p>
          </p:txBody>
        </p:sp>
        <p:sp>
          <p:nvSpPr>
            <p:cNvPr id="10" name="TextBox 9">
              <a:extLst>
                <a:ext uri="{FF2B5EF4-FFF2-40B4-BE49-F238E27FC236}">
                  <a16:creationId xmlns:a16="http://schemas.microsoft.com/office/drawing/2014/main" id="{7DA63767-6F13-9BC6-E1C6-F615F7555B7E}"/>
                </a:ext>
              </a:extLst>
            </p:cNvPr>
            <p:cNvSpPr txBox="1"/>
            <p:nvPr/>
          </p:nvSpPr>
          <p:spPr>
            <a:xfrm>
              <a:off x="596367" y="1871781"/>
              <a:ext cx="11018520" cy="363946"/>
            </a:xfrm>
            <a:prstGeom prst="rect">
              <a:avLst/>
            </a:prstGeom>
            <a:noFill/>
          </p:spPr>
          <p:txBody>
            <a:bodyPr wrap="square">
              <a:spAutoFit/>
            </a:bodyPr>
            <a:lstStyle/>
            <a:p>
              <a:pPr marL="285750" indent="-285750">
                <a:buFont typeface="Arial" panose="020B0604020202020204" pitchFamily="34" charset="0"/>
                <a:buChar char="•"/>
              </a:pPr>
              <a:r>
                <a:rPr lang="en-US" dirty="0"/>
                <a:t>Don’t forget shebang line</a:t>
              </a:r>
            </a:p>
          </p:txBody>
        </p:sp>
      </p:grpSp>
      <p:sp>
        <p:nvSpPr>
          <p:cNvPr id="13" name="TextBox 12">
            <a:extLst>
              <a:ext uri="{FF2B5EF4-FFF2-40B4-BE49-F238E27FC236}">
                <a16:creationId xmlns:a16="http://schemas.microsoft.com/office/drawing/2014/main" id="{6854CD7F-D358-DBE2-70B1-8760A6C0775B}"/>
              </a:ext>
            </a:extLst>
          </p:cNvPr>
          <p:cNvSpPr txBox="1"/>
          <p:nvPr/>
        </p:nvSpPr>
        <p:spPr>
          <a:xfrm>
            <a:off x="596367" y="4020598"/>
            <a:ext cx="115125" cy="276999"/>
          </a:xfrm>
          <a:prstGeom prst="rect">
            <a:avLst/>
          </a:prstGeom>
          <a:noFill/>
        </p:spPr>
        <p:txBody>
          <a:bodyPr wrap="none" lIns="0" tIns="0" rIns="0" bIns="0" rtlCol="0">
            <a:spAutoFit/>
          </a:bodyPr>
          <a:lstStyle/>
          <a:p>
            <a:pPr algn="l">
              <a:buClr>
                <a:schemeClr val="accent1"/>
              </a:buClr>
              <a:buSzPct val="60000"/>
            </a:pPr>
            <a:r>
              <a:rPr lang="en-US" sz="1800">
                <a:latin typeface="Consolas" panose="020B0609020204030204" pitchFamily="49" charset="0"/>
                <a:cs typeface="Consolas" panose="020B0609020204030204" pitchFamily="49" charset="0"/>
              </a:rPr>
              <a:t>!</a:t>
            </a:r>
          </a:p>
        </p:txBody>
      </p:sp>
      <p:sp>
        <p:nvSpPr>
          <p:cNvPr id="14" name="TextBox 13">
            <a:extLst>
              <a:ext uri="{FF2B5EF4-FFF2-40B4-BE49-F238E27FC236}">
                <a16:creationId xmlns:a16="http://schemas.microsoft.com/office/drawing/2014/main" id="{E9B2D32D-E21C-37F5-782D-ED97819557A8}"/>
              </a:ext>
            </a:extLst>
          </p:cNvPr>
          <p:cNvSpPr txBox="1"/>
          <p:nvPr/>
        </p:nvSpPr>
        <p:spPr>
          <a:xfrm>
            <a:off x="586740" y="2213562"/>
            <a:ext cx="11018520" cy="363946"/>
          </a:xfrm>
          <a:prstGeom prst="rect">
            <a:avLst/>
          </a:prstGeom>
          <a:noFill/>
        </p:spPr>
        <p:txBody>
          <a:bodyPr wrap="square">
            <a:spAutoFit/>
          </a:bodyPr>
          <a:lstStyle/>
          <a:p>
            <a:pPr marL="285750" indent="-285750">
              <a:buFont typeface="Arial" panose="020B0604020202020204" pitchFamily="34" charset="0"/>
              <a:buChar char="•"/>
            </a:pPr>
            <a:r>
              <a:rPr lang="en-US" dirty="0"/>
              <a:t>Don’t forget to </a:t>
            </a:r>
            <a:r>
              <a:rPr lang="en-US" dirty="0" err="1"/>
              <a:t>chmod</a:t>
            </a:r>
            <a:r>
              <a:rPr lang="en-US" dirty="0"/>
              <a:t> +x</a:t>
            </a:r>
          </a:p>
        </p:txBody>
      </p:sp>
      <p:sp>
        <p:nvSpPr>
          <p:cNvPr id="16" name="TextBox 15">
            <a:extLst>
              <a:ext uri="{FF2B5EF4-FFF2-40B4-BE49-F238E27FC236}">
                <a16:creationId xmlns:a16="http://schemas.microsoft.com/office/drawing/2014/main" id="{B37C39C2-AE11-9833-8070-CD977E12EC05}"/>
              </a:ext>
            </a:extLst>
          </p:cNvPr>
          <p:cNvSpPr txBox="1"/>
          <p:nvPr/>
        </p:nvSpPr>
        <p:spPr>
          <a:xfrm flipH="1">
            <a:off x="6981590" y="4384801"/>
            <a:ext cx="3047935" cy="307777"/>
          </a:xfrm>
          <a:prstGeom prst="rect">
            <a:avLst/>
          </a:prstGeom>
          <a:noFill/>
        </p:spPr>
        <p:txBody>
          <a:bodyPr wrap="square" lIns="0" tIns="0" rIns="0" bIns="0" rtlCol="0">
            <a:spAutoFit/>
          </a:bodyPr>
          <a:lstStyle/>
          <a:p>
            <a:pPr algn="l">
              <a:buClr>
                <a:schemeClr val="accent1"/>
              </a:buClr>
              <a:buSzPct val="60000"/>
            </a:pPr>
            <a:r>
              <a:rPr lang="en-US" sz="2000">
                <a:latin typeface="Consolas" panose="020B0609020204030204" pitchFamily="49" charset="0"/>
                <a:cs typeface="Consolas" panose="020B0609020204030204" pitchFamily="49" charset="0"/>
              </a:rPr>
              <a:t>2&gt; /dev/null</a:t>
            </a:r>
          </a:p>
        </p:txBody>
      </p:sp>
      <p:sp>
        <p:nvSpPr>
          <p:cNvPr id="4" name="Rectangle 3">
            <a:extLst>
              <a:ext uri="{FF2B5EF4-FFF2-40B4-BE49-F238E27FC236}">
                <a16:creationId xmlns:a16="http://schemas.microsoft.com/office/drawing/2014/main" id="{57C50AD3-8F5E-6A75-0330-A98A44755041}"/>
              </a:ext>
            </a:extLst>
          </p:cNvPr>
          <p:cNvSpPr/>
          <p:nvPr/>
        </p:nvSpPr>
        <p:spPr bwMode="auto">
          <a:xfrm>
            <a:off x="586739" y="3966017"/>
            <a:ext cx="224791" cy="386160"/>
          </a:xfrm>
          <a:prstGeom prst="rect">
            <a:avLst/>
          </a:prstGeom>
          <a:solidFill>
            <a:srgbClr val="FFFF00">
              <a:alpha val="40271"/>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Box 6">
            <a:extLst>
              <a:ext uri="{FF2B5EF4-FFF2-40B4-BE49-F238E27FC236}">
                <a16:creationId xmlns:a16="http://schemas.microsoft.com/office/drawing/2014/main" id="{442FC3D9-DE0D-9561-BC4E-A6143E3CCD23}"/>
              </a:ext>
            </a:extLst>
          </p:cNvPr>
          <p:cNvSpPr txBox="1"/>
          <p:nvPr/>
        </p:nvSpPr>
        <p:spPr>
          <a:xfrm>
            <a:off x="586740" y="2490622"/>
            <a:ext cx="11018520" cy="363946"/>
          </a:xfrm>
          <a:prstGeom prst="rect">
            <a:avLst/>
          </a:prstGeom>
          <a:noFill/>
        </p:spPr>
        <p:txBody>
          <a:bodyPr wrap="square">
            <a:spAutoFit/>
          </a:bodyPr>
          <a:lstStyle/>
          <a:p>
            <a:pPr marL="285750" indent="-285750">
              <a:buFont typeface="Arial" panose="020B0604020202020204" pitchFamily="34" charset="0"/>
              <a:buChar char="•"/>
            </a:pPr>
            <a:r>
              <a:rPr lang="en-US" dirty="0"/>
              <a:t>Write to be </a:t>
            </a:r>
            <a:r>
              <a:rPr lang="en-US" dirty="0" err="1"/>
              <a:t>multiprocess</a:t>
            </a:r>
            <a:r>
              <a:rPr lang="en-US" dirty="0"/>
              <a:t> safe</a:t>
            </a:r>
          </a:p>
        </p:txBody>
      </p:sp>
    </p:spTree>
    <p:custDataLst>
      <p:custData r:id="rId1"/>
      <p:custData r:id="rId2"/>
    </p:custDataLst>
    <p:extLst>
      <p:ext uri="{BB962C8B-B14F-4D97-AF65-F5344CB8AC3E}">
        <p14:creationId xmlns:p14="http://schemas.microsoft.com/office/powerpoint/2010/main" val="9382412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200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4000"/>
                                  </p:stCondLst>
                                  <p:iterate type="wd">
                                    <p:tmAbs val="500"/>
                                  </p:iterate>
                                  <p:childTnLst>
                                    <p:set>
                                      <p:cBhvr>
                                        <p:cTn id="16" dur="1" fill="hold">
                                          <p:stCondLst>
                                            <p:cond delay="0"/>
                                          </p:stCondLst>
                                        </p:cTn>
                                        <p:tgtEl>
                                          <p:spTgt spid="3">
                                            <p:txEl>
                                              <p:pRg st="0" end="0"/>
                                            </p:txEl>
                                          </p:spTgt>
                                        </p:tgtEl>
                                        <p:attrNameLst>
                                          <p:attrName>style.visibility</p:attrName>
                                        </p:attrNameLst>
                                      </p:cBhvr>
                                      <p:to>
                                        <p:strVal val="visible"/>
                                      </p:to>
                                    </p:set>
                                  </p:childTnLst>
                                </p:cTn>
                              </p:par>
                            </p:childTnLst>
                          </p:cTn>
                        </p:par>
                        <p:par>
                          <p:cTn id="17" fill="hold">
                            <p:stCondLst>
                              <p:cond delay="14501"/>
                            </p:stCondLst>
                            <p:childTnLst>
                              <p:par>
                                <p:cTn id="18" presetID="1" presetClass="entr" presetSubtype="0" fill="hold" grpId="0" nodeType="afterEffect">
                                  <p:stCondLst>
                                    <p:cond delay="0"/>
                                  </p:stCondLst>
                                  <p:iterate type="wd">
                                    <p:tmAbs val="500"/>
                                  </p:iterate>
                                  <p:childTnLst>
                                    <p:set>
                                      <p:cBhvr>
                                        <p:cTn id="19"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animBg="1"/>
      <p:bldP spid="5" grpId="0" uiExpand="1" build="p"/>
      <p:bldP spid="13" grpId="0"/>
      <p:bldP spid="14" grpId="0"/>
      <p:bldP spid="16" grpId="0"/>
      <p:bldP spid="4" grpId="0" animBg="1"/>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3801F-5966-4CB1-BBBB-3FA2853A30C4}"/>
              </a:ext>
            </a:extLst>
          </p:cNvPr>
          <p:cNvSpPr>
            <a:spLocks noGrp="1"/>
          </p:cNvSpPr>
          <p:nvPr>
            <p:ph type="title"/>
          </p:nvPr>
        </p:nvSpPr>
        <p:spPr/>
        <p:txBody>
          <a:bodyPr/>
          <a:lstStyle/>
          <a:p>
            <a:r>
              <a:rPr lang="en-US" dirty="0"/>
              <a:t>Demo Plugin</a:t>
            </a:r>
          </a:p>
        </p:txBody>
      </p:sp>
      <p:sp>
        <p:nvSpPr>
          <p:cNvPr id="6" name="TextBox 5">
            <a:extLst>
              <a:ext uri="{FF2B5EF4-FFF2-40B4-BE49-F238E27FC236}">
                <a16:creationId xmlns:a16="http://schemas.microsoft.com/office/drawing/2014/main" id="{89227FA1-15AA-4D87-401E-4CC04BBE4858}"/>
              </a:ext>
            </a:extLst>
          </p:cNvPr>
          <p:cNvSpPr txBox="1"/>
          <p:nvPr/>
        </p:nvSpPr>
        <p:spPr>
          <a:xfrm>
            <a:off x="687114" y="1331831"/>
            <a:ext cx="10817773" cy="615553"/>
          </a:xfrm>
          <a:prstGeom prst="rect">
            <a:avLst/>
          </a:prstGeom>
          <a:noFill/>
        </p:spPr>
        <p:txBody>
          <a:bodyPr wrap="square" lIns="0" tIns="0" rIns="0" bIns="0" rtlCol="0">
            <a:spAutoFit/>
          </a:bodyPr>
          <a:lstStyle/>
          <a:p>
            <a:pPr algn="ctr">
              <a:buClr>
                <a:schemeClr val="accent1"/>
              </a:buClr>
              <a:buSzPct val="60000"/>
            </a:pPr>
            <a:r>
              <a:rPr lang="en-US" sz="4000" dirty="0">
                <a:hlinkClick r:id="rId5"/>
              </a:rPr>
              <a:t>https://github.com/arsenm/llvm-reduce-tutorial</a:t>
            </a:r>
            <a:endParaRPr lang="en-US" sz="4000" dirty="0"/>
          </a:p>
        </p:txBody>
      </p:sp>
      <p:sp>
        <p:nvSpPr>
          <p:cNvPr id="7" name="TextBox 6">
            <a:extLst>
              <a:ext uri="{FF2B5EF4-FFF2-40B4-BE49-F238E27FC236}">
                <a16:creationId xmlns:a16="http://schemas.microsoft.com/office/drawing/2014/main" id="{2B99F76B-AD3A-9589-F83A-FF8F1A3BE1D0}"/>
              </a:ext>
            </a:extLst>
          </p:cNvPr>
          <p:cNvSpPr txBox="1"/>
          <p:nvPr/>
        </p:nvSpPr>
        <p:spPr>
          <a:xfrm>
            <a:off x="588263" y="3082159"/>
            <a:ext cx="10715613" cy="1107996"/>
          </a:xfrm>
          <a:prstGeom prst="rect">
            <a:avLst/>
          </a:prstGeom>
          <a:noFill/>
        </p:spPr>
        <p:txBody>
          <a:bodyPr wrap="square" lIns="0" tIns="0" rIns="0" bIns="0" rtlCol="0">
            <a:spAutoFit/>
          </a:bodyPr>
          <a:lstStyle/>
          <a:p>
            <a:pPr algn="l">
              <a:buClr>
                <a:schemeClr val="accent1"/>
              </a:buClr>
              <a:buSzPct val="60000"/>
            </a:pPr>
            <a:r>
              <a:rPr lang="en-US" sz="1800" dirty="0">
                <a:latin typeface="Consolas" panose="020B0609020204030204" pitchFamily="49" charset="0"/>
                <a:cs typeface="Consolas" panose="020B0609020204030204" pitchFamily="49" charset="0"/>
              </a:rPr>
              <a:t>$ mkdir build; cd build</a:t>
            </a:r>
          </a:p>
          <a:p>
            <a:pPr algn="l">
              <a:buClr>
                <a:schemeClr val="accent1"/>
              </a:buClr>
              <a:buSzPct val="60000"/>
            </a:pPr>
            <a:r>
              <a:rPr lang="en-US" sz="1800" dirty="0">
                <a:latin typeface="Consolas" panose="020B0609020204030204" pitchFamily="49" charset="0"/>
                <a:cs typeface="Consolas" panose="020B0609020204030204" pitchFamily="49" charset="0"/>
              </a:rPr>
              <a:t>$ cmake llvm-reduce-tutorial –G Ninja –DCMAKE_PREFIX_PATH=/path/to/llvm-project/build –DLLVM_PROJECT_SRC=/path/to/llvm-project</a:t>
            </a:r>
          </a:p>
          <a:p>
            <a:pPr algn="l">
              <a:buClr>
                <a:schemeClr val="accent1"/>
              </a:buClr>
              <a:buSzPct val="60000"/>
            </a:pPr>
            <a:r>
              <a:rPr lang="en-US" sz="1800" dirty="0">
                <a:latin typeface="Consolas" panose="020B0609020204030204" pitchFamily="49" charset="0"/>
                <a:cs typeface="Consolas" panose="020B0609020204030204" pitchFamily="49" charset="0"/>
              </a:rPr>
              <a:t>$ ninja  </a:t>
            </a:r>
          </a:p>
        </p:txBody>
      </p:sp>
      <p:sp>
        <p:nvSpPr>
          <p:cNvPr id="3" name="TextBox 2">
            <a:extLst>
              <a:ext uri="{FF2B5EF4-FFF2-40B4-BE49-F238E27FC236}">
                <a16:creationId xmlns:a16="http://schemas.microsoft.com/office/drawing/2014/main" id="{B51E352E-433E-EB39-8D32-7AC543B1A773}"/>
              </a:ext>
            </a:extLst>
          </p:cNvPr>
          <p:cNvSpPr txBox="1"/>
          <p:nvPr/>
        </p:nvSpPr>
        <p:spPr>
          <a:xfrm>
            <a:off x="588263" y="2528161"/>
            <a:ext cx="8323304" cy="553998"/>
          </a:xfrm>
          <a:prstGeom prst="rect">
            <a:avLst/>
          </a:prstGeom>
          <a:noFill/>
        </p:spPr>
        <p:txBody>
          <a:bodyPr wrap="none" lIns="0" tIns="0" rIns="0" bIns="0" rtlCol="0">
            <a:spAutoFit/>
          </a:bodyPr>
          <a:lstStyle/>
          <a:p>
            <a:pPr>
              <a:buClr>
                <a:schemeClr val="accent1"/>
              </a:buClr>
              <a:buSzPct val="60000"/>
            </a:pPr>
            <a:r>
              <a:rPr lang="en-US" sz="1800" dirty="0"/>
              <a:t>LLVM built with </a:t>
            </a:r>
            <a:r>
              <a:rPr lang="en-US" sz="1800" dirty="0">
                <a:latin typeface="Consolas" panose="020B0609020204030204" pitchFamily="49" charset="0"/>
                <a:cs typeface="Consolas" panose="020B0609020204030204" pitchFamily="49" charset="0"/>
              </a:rPr>
              <a:t> -DLLVM_BUILD_LLVM_DYLIB=ON -DLLVM_LINK_LLVM_DYLIB=ON</a:t>
            </a:r>
          </a:p>
          <a:p>
            <a:pPr>
              <a:buClr>
                <a:schemeClr val="accent1"/>
              </a:buClr>
              <a:buSzPct val="60000"/>
            </a:pPr>
            <a:endParaRPr lang="en-US" sz="1800" dirty="0"/>
          </a:p>
        </p:txBody>
      </p:sp>
    </p:spTree>
    <p:custDataLst>
      <p:custData r:id="rId1"/>
      <p:custData r:id="rId2"/>
    </p:custDataLst>
    <p:extLst>
      <p:ext uri="{BB962C8B-B14F-4D97-AF65-F5344CB8AC3E}">
        <p14:creationId xmlns:p14="http://schemas.microsoft.com/office/powerpoint/2010/main" val="2557162623"/>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A8AC5-7152-45B5-A10E-9781A440BA69}"/>
              </a:ext>
            </a:extLst>
          </p:cNvPr>
          <p:cNvSpPr>
            <a:spLocks noGrp="1"/>
          </p:cNvSpPr>
          <p:nvPr>
            <p:ph type="title"/>
          </p:nvPr>
        </p:nvSpPr>
        <p:spPr/>
        <p:txBody>
          <a:bodyPr/>
          <a:lstStyle/>
          <a:p>
            <a:r>
              <a:rPr lang="en-US" dirty="0"/>
              <a:t>llvm-reduce</a:t>
            </a:r>
          </a:p>
        </p:txBody>
      </p:sp>
      <p:sp>
        <p:nvSpPr>
          <p:cNvPr id="3" name="Text Placeholder 2">
            <a:extLst>
              <a:ext uri="{FF2B5EF4-FFF2-40B4-BE49-F238E27FC236}">
                <a16:creationId xmlns:a16="http://schemas.microsoft.com/office/drawing/2014/main" id="{9880EC2A-A051-4CE0-A672-05E0B9A14197}"/>
              </a:ext>
            </a:extLst>
          </p:cNvPr>
          <p:cNvSpPr>
            <a:spLocks noGrp="1"/>
          </p:cNvSpPr>
          <p:nvPr>
            <p:ph type="body" sz="quarter" idx="10"/>
          </p:nvPr>
        </p:nvSpPr>
        <p:spPr>
          <a:xfrm>
            <a:off x="585217" y="1022677"/>
            <a:ext cx="11018520" cy="430887"/>
          </a:xfrm>
        </p:spPr>
        <p:txBody>
          <a:bodyPr/>
          <a:lstStyle/>
          <a:p>
            <a:r>
              <a:rPr lang="en-US" dirty="0"/>
              <a:t>$ llvm-reduce –test=</a:t>
            </a:r>
            <a:r>
              <a:rPr lang="en-US" dirty="0" err="1"/>
              <a:t>interestingness.sh</a:t>
            </a:r>
            <a:r>
              <a:rPr lang="en-US" dirty="0"/>
              <a:t> </a:t>
            </a:r>
            <a:r>
              <a:rPr lang="en-US" dirty="0">
                <a:latin typeface="Consolas" panose="020B0609020204030204" pitchFamily="49" charset="0"/>
                <a:cs typeface="Consolas" panose="020B0609020204030204" pitchFamily="49" charset="0"/>
              </a:rPr>
              <a:t>before-466784.ll</a:t>
            </a:r>
            <a:endParaRPr lang="en-US" dirty="0"/>
          </a:p>
        </p:txBody>
      </p:sp>
      <p:pic>
        <p:nvPicPr>
          <p:cNvPr id="9" name="Picture 8">
            <a:extLst>
              <a:ext uri="{FF2B5EF4-FFF2-40B4-BE49-F238E27FC236}">
                <a16:creationId xmlns:a16="http://schemas.microsoft.com/office/drawing/2014/main" id="{10E56DFD-AFD5-AA73-59EA-C04D4EB88C41}"/>
              </a:ext>
            </a:extLst>
          </p:cNvPr>
          <p:cNvPicPr>
            <a:picLocks noChangeAspect="1"/>
          </p:cNvPicPr>
          <p:nvPr/>
        </p:nvPicPr>
        <p:blipFill>
          <a:blip r:embed="rId5"/>
          <a:stretch>
            <a:fillRect/>
          </a:stretch>
        </p:blipFill>
        <p:spPr>
          <a:xfrm>
            <a:off x="2209800" y="1376979"/>
            <a:ext cx="7772400" cy="5088492"/>
          </a:xfrm>
          <a:prstGeom prst="rect">
            <a:avLst/>
          </a:prstGeom>
        </p:spPr>
      </p:pic>
    </p:spTree>
    <p:custDataLst>
      <p:custData r:id="rId1"/>
      <p:custData r:id="rId2"/>
    </p:custDataLst>
    <p:extLst>
      <p:ext uri="{BB962C8B-B14F-4D97-AF65-F5344CB8AC3E}">
        <p14:creationId xmlns:p14="http://schemas.microsoft.com/office/powerpoint/2010/main" val="297068238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880EC2A-A051-4CE0-A672-05E0B9A14197}"/>
              </a:ext>
            </a:extLst>
          </p:cNvPr>
          <p:cNvSpPr>
            <a:spLocks noGrp="1"/>
          </p:cNvSpPr>
          <p:nvPr>
            <p:ph type="body" sz="quarter" idx="10"/>
          </p:nvPr>
        </p:nvSpPr>
        <p:spPr>
          <a:xfrm>
            <a:off x="586740" y="626963"/>
            <a:ext cx="11018520" cy="4829522"/>
          </a:xfrm>
        </p:spPr>
        <p:txBody>
          <a:bodyPr/>
          <a:lstStyle/>
          <a:p>
            <a:pPr fontAlgn="t">
              <a:spcBef>
                <a:spcPts val="0"/>
              </a:spcBef>
              <a:spcAft>
                <a:spcPts val="600"/>
              </a:spcAft>
            </a:pPr>
            <a:r>
              <a:rPr lang="en-US" b="0">
                <a:solidFill>
                  <a:srgbClr val="569CD6"/>
                </a:solidFill>
                <a:effectLst/>
              </a:rPr>
              <a:t>define</a:t>
            </a:r>
            <a:r>
              <a:rPr lang="en-US" b="0">
                <a:solidFill>
                  <a:srgbClr val="CCCCCC"/>
                </a:solidFill>
                <a:effectLst/>
              </a:rPr>
              <a:t> </a:t>
            </a:r>
            <a:r>
              <a:rPr lang="en-US" b="0" err="1">
                <a:solidFill>
                  <a:srgbClr val="CCCCCC"/>
                </a:solidFill>
                <a:effectLst/>
              </a:rPr>
              <a:t>fastcc</a:t>
            </a:r>
            <a:r>
              <a:rPr lang="en-US" b="0">
                <a:solidFill>
                  <a:srgbClr val="CCCCCC"/>
                </a:solidFill>
                <a:effectLst/>
              </a:rPr>
              <a:t> </a:t>
            </a:r>
            <a:r>
              <a:rPr lang="en-US" b="0">
                <a:solidFill>
                  <a:srgbClr val="569CD6"/>
                </a:solidFill>
                <a:effectLst/>
              </a:rPr>
              <a:t>i1</a:t>
            </a:r>
            <a:r>
              <a:rPr lang="en-US">
                <a:solidFill>
                  <a:srgbClr val="CCCCCC"/>
                </a:solidFill>
              </a:rPr>
              <a:t> </a:t>
            </a:r>
            <a:r>
              <a:rPr lang="en-US" b="0">
                <a:solidFill>
                  <a:srgbClr val="CCCCCC"/>
                </a:solidFill>
                <a:effectLst/>
              </a:rPr>
              <a:t>@</a:t>
            </a:r>
            <a:r>
              <a:rPr lang="en-US" b="0">
                <a:solidFill>
                  <a:srgbClr val="CE9178"/>
                </a:solidFill>
                <a:effectLst/>
              </a:rPr>
              <a:t>"_ZZNK4llvm17X86TargetLowering17LowerBUILD_VECTORENS_7SDValueERNS_12SelectionDAGEENK3$_0clES1_jNS_8ArrayRefIS1_EE"</a:t>
            </a:r>
            <a:r>
              <a:rPr lang="en-US" b="0">
                <a:solidFill>
                  <a:srgbClr val="CCCCCC"/>
                </a:solidFill>
                <a:effectLst/>
              </a:rPr>
              <a:t>() {</a:t>
            </a:r>
          </a:p>
          <a:p>
            <a:pPr fontAlgn="t">
              <a:spcBef>
                <a:spcPts val="0"/>
              </a:spcBef>
              <a:spcAft>
                <a:spcPts val="600"/>
              </a:spcAft>
            </a:pPr>
            <a:r>
              <a:rPr lang="en-US" b="0">
                <a:solidFill>
                  <a:srgbClr val="569CD6"/>
                </a:solidFill>
                <a:effectLst/>
              </a:rPr>
              <a:t>entry:</a:t>
            </a:r>
            <a:endParaRPr lang="en-US" b="0">
              <a:solidFill>
                <a:srgbClr val="CCCCCC"/>
              </a:solidFill>
              <a:effectLst/>
            </a:endParaRPr>
          </a:p>
          <a:p>
            <a:pPr fontAlgn="t">
              <a:spcBef>
                <a:spcPts val="0"/>
              </a:spcBef>
              <a:spcAft>
                <a:spcPts val="600"/>
              </a:spcAft>
            </a:pPr>
            <a:r>
              <a:rPr lang="en-US" b="0">
                <a:solidFill>
                  <a:srgbClr val="CCCCCC"/>
                </a:solidFill>
                <a:effectLst/>
              </a:rPr>
              <a:t>  %0 </a:t>
            </a:r>
            <a:r>
              <a:rPr lang="en-US" b="0">
                <a:solidFill>
                  <a:srgbClr val="D4D4D4"/>
                </a:solidFill>
                <a:effectLst/>
              </a:rPr>
              <a:t>=</a:t>
            </a:r>
            <a:r>
              <a:rPr lang="en-US" b="0">
                <a:solidFill>
                  <a:srgbClr val="CCCCCC"/>
                </a:solidFill>
                <a:effectLst/>
              </a:rPr>
              <a:t> </a:t>
            </a:r>
            <a:r>
              <a:rPr lang="en-US" b="0" err="1">
                <a:solidFill>
                  <a:srgbClr val="569CD6"/>
                </a:solidFill>
                <a:effectLst/>
              </a:rPr>
              <a:t>inttoptr</a:t>
            </a:r>
            <a:r>
              <a:rPr lang="en-US" b="0">
                <a:solidFill>
                  <a:srgbClr val="CCCCCC"/>
                </a:solidFill>
                <a:effectLst/>
              </a:rPr>
              <a:t> </a:t>
            </a:r>
            <a:r>
              <a:rPr lang="en-US" b="0">
                <a:solidFill>
                  <a:srgbClr val="569CD6"/>
                </a:solidFill>
                <a:effectLst/>
              </a:rPr>
              <a:t>i64</a:t>
            </a:r>
            <a:r>
              <a:rPr lang="en-US" b="0">
                <a:solidFill>
                  <a:srgbClr val="CCCCCC"/>
                </a:solidFill>
                <a:effectLst/>
              </a:rPr>
              <a:t> </a:t>
            </a:r>
            <a:r>
              <a:rPr lang="en-US" b="0">
                <a:solidFill>
                  <a:srgbClr val="B5CEA8"/>
                </a:solidFill>
                <a:effectLst/>
              </a:rPr>
              <a:t>0</a:t>
            </a:r>
            <a:r>
              <a:rPr lang="en-US" b="0">
                <a:solidFill>
                  <a:srgbClr val="CCCCCC"/>
                </a:solidFill>
                <a:effectLst/>
              </a:rPr>
              <a:t> </a:t>
            </a:r>
            <a:r>
              <a:rPr lang="en-US" b="0">
                <a:solidFill>
                  <a:srgbClr val="D4D4D4"/>
                </a:solidFill>
                <a:effectLst/>
              </a:rPr>
              <a:t>to</a:t>
            </a:r>
            <a:r>
              <a:rPr lang="en-US" b="0">
                <a:solidFill>
                  <a:srgbClr val="CCCCCC"/>
                </a:solidFill>
                <a:effectLst/>
              </a:rPr>
              <a:t> </a:t>
            </a:r>
            <a:r>
              <a:rPr lang="en-US" b="0" err="1">
                <a:solidFill>
                  <a:srgbClr val="CCCCCC"/>
                </a:solidFill>
                <a:effectLst/>
              </a:rPr>
              <a:t>ptr</a:t>
            </a:r>
            <a:endParaRPr lang="en-US" b="0">
              <a:solidFill>
                <a:srgbClr val="CCCCCC"/>
              </a:solidFill>
              <a:effectLst/>
            </a:endParaRPr>
          </a:p>
          <a:p>
            <a:pPr fontAlgn="t">
              <a:spcBef>
                <a:spcPts val="0"/>
              </a:spcBef>
              <a:spcAft>
                <a:spcPts val="600"/>
              </a:spcAft>
            </a:pPr>
            <a:r>
              <a:rPr lang="en-US">
                <a:solidFill>
                  <a:srgbClr val="C586C0"/>
                </a:solidFill>
              </a:rPr>
              <a:t>  </a:t>
            </a:r>
            <a:r>
              <a:rPr lang="en-US" b="0">
                <a:solidFill>
                  <a:srgbClr val="C586C0"/>
                </a:solidFill>
                <a:effectLst/>
              </a:rPr>
              <a:t>ret</a:t>
            </a:r>
            <a:r>
              <a:rPr lang="en-US" b="0">
                <a:solidFill>
                  <a:srgbClr val="CCCCCC"/>
                </a:solidFill>
                <a:effectLst/>
              </a:rPr>
              <a:t> </a:t>
            </a:r>
            <a:r>
              <a:rPr lang="en-US" b="0">
                <a:solidFill>
                  <a:srgbClr val="569CD6"/>
                </a:solidFill>
                <a:effectLst/>
              </a:rPr>
              <a:t>i1</a:t>
            </a:r>
            <a:r>
              <a:rPr lang="en-US" b="0">
                <a:solidFill>
                  <a:srgbClr val="CCCCCC"/>
                </a:solidFill>
                <a:effectLst/>
              </a:rPr>
              <a:t> </a:t>
            </a:r>
            <a:r>
              <a:rPr lang="en-US" b="0">
                <a:solidFill>
                  <a:srgbClr val="569CD6"/>
                </a:solidFill>
                <a:effectLst/>
              </a:rPr>
              <a:t>false</a:t>
            </a:r>
            <a:endParaRPr lang="en-US" b="0">
              <a:solidFill>
                <a:srgbClr val="CCCCCC"/>
              </a:solidFill>
              <a:effectLst/>
            </a:endParaRPr>
          </a:p>
          <a:p>
            <a:pPr fontAlgn="t">
              <a:spcBef>
                <a:spcPts val="0"/>
              </a:spcBef>
              <a:spcAft>
                <a:spcPts val="600"/>
              </a:spcAft>
            </a:pPr>
            <a:br>
              <a:rPr lang="en-US" b="0">
                <a:solidFill>
                  <a:srgbClr val="CCCCCC"/>
                </a:solidFill>
                <a:effectLst/>
              </a:rPr>
            </a:br>
            <a:r>
              <a:rPr lang="en-US" b="0">
                <a:solidFill>
                  <a:srgbClr val="CCCCCC"/>
                </a:solidFill>
                <a:effectLst/>
              </a:rPr>
              <a:t>_ZNK4llvm8ArrayRefINS_</a:t>
            </a:r>
            <a:r>
              <a:rPr lang="en-US" b="0">
                <a:solidFill>
                  <a:srgbClr val="569CD6"/>
                </a:solidFill>
                <a:effectLst/>
              </a:rPr>
              <a:t>7SDValueEEixEm.exit.peel:</a:t>
            </a:r>
            <a:r>
              <a:rPr lang="en-US" b="0">
                <a:solidFill>
                  <a:srgbClr val="CCCCCC"/>
                </a:solidFill>
                <a:effectLst/>
              </a:rPr>
              <a:t> </a:t>
            </a:r>
            <a:r>
              <a:rPr lang="en-US" b="0">
                <a:solidFill>
                  <a:srgbClr val="6A9955"/>
                </a:solidFill>
                <a:effectLst/>
              </a:rPr>
              <a:t>; No predecessors!</a:t>
            </a:r>
            <a:endParaRPr lang="en-US" b="0">
              <a:solidFill>
                <a:srgbClr val="CCCCCC"/>
              </a:solidFill>
              <a:effectLst/>
            </a:endParaRPr>
          </a:p>
          <a:p>
            <a:pPr fontAlgn="t">
              <a:spcBef>
                <a:spcPts val="0"/>
              </a:spcBef>
              <a:spcAft>
                <a:spcPts val="600"/>
              </a:spcAft>
            </a:pPr>
            <a:r>
              <a:rPr lang="en-US" b="0">
                <a:solidFill>
                  <a:srgbClr val="CCCCCC"/>
                </a:solidFill>
                <a:effectLst/>
              </a:rPr>
              <a:t>  %1 </a:t>
            </a:r>
            <a:r>
              <a:rPr lang="en-US" b="0">
                <a:solidFill>
                  <a:srgbClr val="D4D4D4"/>
                </a:solidFill>
                <a:effectLst/>
              </a:rPr>
              <a:t>=</a:t>
            </a:r>
            <a:r>
              <a:rPr lang="en-US" b="0">
                <a:solidFill>
                  <a:srgbClr val="CCCCCC"/>
                </a:solidFill>
                <a:effectLst/>
              </a:rPr>
              <a:t> </a:t>
            </a:r>
            <a:r>
              <a:rPr lang="en-US" b="0">
                <a:solidFill>
                  <a:srgbClr val="569CD6"/>
                </a:solidFill>
                <a:effectLst/>
              </a:rPr>
              <a:t>load</a:t>
            </a:r>
            <a:r>
              <a:rPr lang="en-US" b="0">
                <a:solidFill>
                  <a:srgbClr val="CCCCCC"/>
                </a:solidFill>
                <a:effectLst/>
              </a:rPr>
              <a:t> </a:t>
            </a:r>
            <a:r>
              <a:rPr lang="en-US" b="0" err="1">
                <a:solidFill>
                  <a:srgbClr val="CCCCCC"/>
                </a:solidFill>
                <a:effectLst/>
              </a:rPr>
              <a:t>ptr</a:t>
            </a:r>
            <a:r>
              <a:rPr lang="en-US" b="0">
                <a:solidFill>
                  <a:srgbClr val="CCCCCC"/>
                </a:solidFill>
                <a:effectLst/>
              </a:rPr>
              <a:t>, </a:t>
            </a:r>
            <a:r>
              <a:rPr lang="en-US" b="0" err="1">
                <a:solidFill>
                  <a:srgbClr val="CCCCCC"/>
                </a:solidFill>
                <a:effectLst/>
              </a:rPr>
              <a:t>ptr</a:t>
            </a:r>
            <a:r>
              <a:rPr lang="en-US" b="0">
                <a:solidFill>
                  <a:srgbClr val="CCCCCC"/>
                </a:solidFill>
                <a:effectLst/>
              </a:rPr>
              <a:t> %0, align </a:t>
            </a:r>
            <a:r>
              <a:rPr lang="en-US" b="0">
                <a:solidFill>
                  <a:srgbClr val="B5CEA8"/>
                </a:solidFill>
                <a:effectLst/>
              </a:rPr>
              <a:t>8</a:t>
            </a:r>
            <a:endParaRPr lang="en-US" b="0">
              <a:solidFill>
                <a:srgbClr val="CCCCCC"/>
              </a:solidFill>
              <a:effectLst/>
            </a:endParaRPr>
          </a:p>
          <a:p>
            <a:pPr fontAlgn="t">
              <a:spcBef>
                <a:spcPts val="0"/>
              </a:spcBef>
              <a:spcAft>
                <a:spcPts val="600"/>
              </a:spcAft>
            </a:pPr>
            <a:r>
              <a:rPr lang="en-US" b="0">
                <a:solidFill>
                  <a:srgbClr val="C586C0"/>
                </a:solidFill>
                <a:effectLst/>
              </a:rPr>
              <a:t>  </a:t>
            </a:r>
            <a:r>
              <a:rPr lang="en-US" b="0" err="1">
                <a:solidFill>
                  <a:srgbClr val="C586C0"/>
                </a:solidFill>
                <a:effectLst/>
              </a:rPr>
              <a:t>br</a:t>
            </a:r>
            <a:r>
              <a:rPr lang="en-US" b="0">
                <a:solidFill>
                  <a:srgbClr val="CCCCCC"/>
                </a:solidFill>
                <a:effectLst/>
              </a:rPr>
              <a:t> label </a:t>
            </a:r>
            <a:r>
              <a:rPr lang="en-US" b="0">
                <a:solidFill>
                  <a:srgbClr val="569CD6"/>
                </a:solidFill>
                <a:effectLst/>
              </a:rPr>
              <a:t>%</a:t>
            </a:r>
            <a:r>
              <a:rPr lang="en-US" b="0" err="1">
                <a:solidFill>
                  <a:srgbClr val="569CD6"/>
                </a:solidFill>
                <a:effectLst/>
              </a:rPr>
              <a:t>for.body</a:t>
            </a:r>
            <a:endParaRPr lang="en-US" b="0">
              <a:solidFill>
                <a:srgbClr val="CCCCCC"/>
              </a:solidFill>
              <a:effectLst/>
            </a:endParaRPr>
          </a:p>
          <a:p>
            <a:pPr fontAlgn="t">
              <a:spcBef>
                <a:spcPts val="0"/>
              </a:spcBef>
              <a:spcAft>
                <a:spcPts val="600"/>
              </a:spcAft>
            </a:pPr>
            <a:br>
              <a:rPr lang="en-US" b="0">
                <a:solidFill>
                  <a:srgbClr val="CCCCCC"/>
                </a:solidFill>
                <a:effectLst/>
              </a:rPr>
            </a:br>
            <a:r>
              <a:rPr lang="en-US" b="0" err="1">
                <a:solidFill>
                  <a:srgbClr val="569CD6"/>
                </a:solidFill>
                <a:effectLst/>
              </a:rPr>
              <a:t>for.body</a:t>
            </a:r>
            <a:r>
              <a:rPr lang="en-US" b="0">
                <a:solidFill>
                  <a:srgbClr val="569CD6"/>
                </a:solidFill>
                <a:effectLst/>
              </a:rPr>
              <a:t>:</a:t>
            </a:r>
            <a:r>
              <a:rPr lang="en-US" b="0">
                <a:solidFill>
                  <a:srgbClr val="CCCCCC"/>
                </a:solidFill>
                <a:effectLst/>
              </a:rPr>
              <a:t> </a:t>
            </a:r>
            <a:r>
              <a:rPr lang="en-US" b="0">
                <a:solidFill>
                  <a:srgbClr val="6A9955"/>
                </a:solidFill>
                <a:effectLst/>
              </a:rPr>
              <a:t>; preds = %</a:t>
            </a:r>
            <a:r>
              <a:rPr lang="en-US" b="0" err="1">
                <a:solidFill>
                  <a:srgbClr val="6A9955"/>
                </a:solidFill>
                <a:effectLst/>
              </a:rPr>
              <a:t>for.body</a:t>
            </a:r>
            <a:r>
              <a:rPr lang="en-US" b="0">
                <a:solidFill>
                  <a:srgbClr val="6A9955"/>
                </a:solidFill>
                <a:effectLst/>
              </a:rPr>
              <a:t>, %_ZNK4llvm8ArrayRefINS_7SDValueEEixEm.exit.peel </a:t>
            </a:r>
            <a:endParaRPr lang="en-US" b="0">
              <a:solidFill>
                <a:srgbClr val="CCCCCC"/>
              </a:solidFill>
              <a:effectLst/>
            </a:endParaRPr>
          </a:p>
          <a:p>
            <a:pPr fontAlgn="t">
              <a:spcBef>
                <a:spcPts val="0"/>
              </a:spcBef>
              <a:spcAft>
                <a:spcPts val="600"/>
              </a:spcAft>
            </a:pPr>
            <a:r>
              <a:rPr lang="en-US" b="0">
                <a:solidFill>
                  <a:srgbClr val="C586C0"/>
                </a:solidFill>
                <a:effectLst/>
              </a:rPr>
              <a:t>  </a:t>
            </a:r>
            <a:r>
              <a:rPr lang="en-US" b="0" err="1">
                <a:solidFill>
                  <a:srgbClr val="C586C0"/>
                </a:solidFill>
                <a:effectLst/>
              </a:rPr>
              <a:t>br</a:t>
            </a:r>
            <a:r>
              <a:rPr lang="en-US" b="0">
                <a:solidFill>
                  <a:srgbClr val="CCCCCC"/>
                </a:solidFill>
                <a:effectLst/>
              </a:rPr>
              <a:t> label </a:t>
            </a:r>
            <a:r>
              <a:rPr lang="en-US" b="0">
                <a:solidFill>
                  <a:srgbClr val="569CD6"/>
                </a:solidFill>
                <a:effectLst/>
              </a:rPr>
              <a:t>%</a:t>
            </a:r>
            <a:r>
              <a:rPr lang="en-US" b="0" err="1">
                <a:solidFill>
                  <a:srgbClr val="569CD6"/>
                </a:solidFill>
                <a:effectLst/>
              </a:rPr>
              <a:t>for.body</a:t>
            </a:r>
            <a:endParaRPr lang="en-US" b="0">
              <a:solidFill>
                <a:srgbClr val="CCCCCC"/>
              </a:solidFill>
              <a:effectLst/>
            </a:endParaRPr>
          </a:p>
          <a:p>
            <a:pPr fontAlgn="t">
              <a:spcBef>
                <a:spcPts val="0"/>
              </a:spcBef>
              <a:spcAft>
                <a:spcPts val="600"/>
              </a:spcAft>
            </a:pPr>
            <a:r>
              <a:rPr lang="en-US" b="0">
                <a:solidFill>
                  <a:srgbClr val="CCCCCC"/>
                </a:solidFill>
                <a:effectLst/>
              </a:rPr>
              <a:t>}</a:t>
            </a:r>
          </a:p>
          <a:p>
            <a:pPr fontAlgn="t">
              <a:spcBef>
                <a:spcPts val="0"/>
              </a:spcBef>
              <a:spcAft>
                <a:spcPts val="600"/>
              </a:spcAft>
            </a:pPr>
            <a:br>
              <a:rPr lang="en-US" b="0">
                <a:solidFill>
                  <a:srgbClr val="CCCCCC"/>
                </a:solidFill>
                <a:effectLst/>
              </a:rPr>
            </a:br>
            <a:endParaRPr lang="en-US" b="0">
              <a:solidFill>
                <a:srgbClr val="CCCCCC"/>
              </a:solidFill>
              <a:effectLst/>
            </a:endParaRPr>
          </a:p>
          <a:p>
            <a:pPr fontAlgn="t">
              <a:spcBef>
                <a:spcPts val="0"/>
              </a:spcBef>
              <a:spcAft>
                <a:spcPts val="600"/>
              </a:spcAft>
            </a:pPr>
            <a:endParaRPr lang="en-US"/>
          </a:p>
        </p:txBody>
      </p:sp>
      <p:sp>
        <p:nvSpPr>
          <p:cNvPr id="4" name="Rectangle 3">
            <a:extLst>
              <a:ext uri="{FF2B5EF4-FFF2-40B4-BE49-F238E27FC236}">
                <a16:creationId xmlns:a16="http://schemas.microsoft.com/office/drawing/2014/main" id="{7DC32921-4E77-8CBA-9285-A5C410569898}"/>
              </a:ext>
            </a:extLst>
          </p:cNvPr>
          <p:cNvSpPr/>
          <p:nvPr/>
        </p:nvSpPr>
        <p:spPr bwMode="auto">
          <a:xfrm>
            <a:off x="1540136" y="2022437"/>
            <a:ext cx="3065929" cy="349624"/>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a:extLst>
              <a:ext uri="{FF2B5EF4-FFF2-40B4-BE49-F238E27FC236}">
                <a16:creationId xmlns:a16="http://schemas.microsoft.com/office/drawing/2014/main" id="{772148D1-4DBE-DFE3-17AA-E5D791F0E84D}"/>
              </a:ext>
            </a:extLst>
          </p:cNvPr>
          <p:cNvSpPr/>
          <p:nvPr/>
        </p:nvSpPr>
        <p:spPr bwMode="auto">
          <a:xfrm>
            <a:off x="7263205" y="3079376"/>
            <a:ext cx="2725269" cy="349624"/>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Tree>
    <p:custDataLst>
      <p:custData r:id="rId1"/>
      <p:custData r:id="rId2"/>
    </p:custDataLst>
    <p:extLst>
      <p:ext uri="{BB962C8B-B14F-4D97-AF65-F5344CB8AC3E}">
        <p14:creationId xmlns:p14="http://schemas.microsoft.com/office/powerpoint/2010/main" val="36733956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1ED64-C276-41DF-923B-E59A98BA989F}"/>
              </a:ext>
            </a:extLst>
          </p:cNvPr>
          <p:cNvSpPr>
            <a:spLocks noGrp="1"/>
          </p:cNvSpPr>
          <p:nvPr>
            <p:ph type="title"/>
          </p:nvPr>
        </p:nvSpPr>
        <p:spPr/>
        <p:txBody>
          <a:bodyPr/>
          <a:lstStyle/>
          <a:p>
            <a:r>
              <a:rPr lang="en-US"/>
              <a:t>-O2 vs. Single Pass Reproducer</a:t>
            </a:r>
          </a:p>
        </p:txBody>
      </p:sp>
      <p:sp>
        <p:nvSpPr>
          <p:cNvPr id="3" name="Content Placeholder 2">
            <a:extLst>
              <a:ext uri="{FF2B5EF4-FFF2-40B4-BE49-F238E27FC236}">
                <a16:creationId xmlns:a16="http://schemas.microsoft.com/office/drawing/2014/main" id="{70FF97BF-1636-4FA8-8091-EBA6A8BAC223}"/>
              </a:ext>
            </a:extLst>
          </p:cNvPr>
          <p:cNvSpPr>
            <a:spLocks noGrp="1"/>
          </p:cNvSpPr>
          <p:nvPr>
            <p:ph sz="quarter" idx="12"/>
          </p:nvPr>
        </p:nvSpPr>
        <p:spPr/>
        <p:txBody>
          <a:bodyPr>
            <a:noAutofit/>
          </a:bodyPr>
          <a:lstStyle/>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define</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i32</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DCDCAA"/>
                </a:solidFill>
                <a:effectLst/>
                <a:latin typeface="Consolas" panose="020B0609020204030204" pitchFamily="49" charset="0"/>
                <a:cs typeface="Consolas" panose="020B0609020204030204" pitchFamily="49" charset="0"/>
              </a:rPr>
              <a:t>@_ZNK4llvm17X86TargetLowering17getConstraintTypeENS_9StringRefE</a:t>
            </a:r>
            <a:r>
              <a:rPr lang="en-US" sz="1000" b="0" dirty="0">
                <a:solidFill>
                  <a:srgbClr val="CCCCCC"/>
                </a:solidFill>
                <a:effectLst/>
                <a:latin typeface="Consolas" panose="020B0609020204030204" pitchFamily="49" charset="0"/>
                <a:cs typeface="Consolas" panose="020B0609020204030204" pitchFamily="49" charset="0"/>
              </a:rPr>
              <a:t>(</a:t>
            </a:r>
            <a:r>
              <a:rPr lang="en-US" sz="1000" b="0" dirty="0">
                <a:solidFill>
                  <a:srgbClr val="569CD6"/>
                </a:solidFill>
                <a:effectLst/>
                <a:latin typeface="Consolas" panose="020B0609020204030204" pitchFamily="49" charset="0"/>
                <a:cs typeface="Consolas" panose="020B0609020204030204" pitchFamily="49" charset="0"/>
              </a:rPr>
              <a:t>i64</a:t>
            </a:r>
            <a:r>
              <a:rPr lang="en-US" sz="1000" dirty="0">
                <a:solidFill>
                  <a:srgbClr val="CCCCCC"/>
                </a:solidFill>
                <a:latin typeface="Consolas" panose="020B0609020204030204" pitchFamily="49" charset="0"/>
                <a:cs typeface="Consolas" panose="020B0609020204030204" pitchFamily="49" charset="0"/>
              </a:rPr>
              <a:t> </a:t>
            </a:r>
            <a:r>
              <a:rPr lang="en-US" sz="1000" b="0" dirty="0">
                <a:solidFill>
                  <a:srgbClr val="CCCCCC"/>
                </a:solidFill>
                <a:effectLst/>
                <a:latin typeface="Consolas" panose="020B0609020204030204" pitchFamily="49" charset="0"/>
                <a:cs typeface="Consolas" panose="020B0609020204030204" pitchFamily="49" charset="0"/>
              </a:rPr>
              <a:t>%Constraint.coerce.fca.0.extract, </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%Constraint11) {</a:t>
            </a: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entry:</a:t>
            </a:r>
            <a:endParaRPr lang="en-US" sz="1000" b="0" dirty="0">
              <a:solidFill>
                <a:srgbClr val="CCCCCC"/>
              </a:solidFill>
              <a:effectLst/>
              <a:latin typeface="Consolas" panose="020B0609020204030204" pitchFamily="49" charset="0"/>
              <a:cs typeface="Consolas" panose="020B0609020204030204" pitchFamily="49" charset="0"/>
            </a:endParaRP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  store</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i64</a:t>
            </a:r>
            <a:r>
              <a:rPr lang="en-US" sz="1000" b="0" dirty="0">
                <a:solidFill>
                  <a:srgbClr val="CCCCCC"/>
                </a:solidFill>
                <a:effectLst/>
                <a:latin typeface="Consolas" panose="020B0609020204030204" pitchFamily="49" charset="0"/>
                <a:cs typeface="Consolas" panose="020B0609020204030204" pitchFamily="49" charset="0"/>
              </a:rPr>
              <a:t> %Constraint.coerce.fca.0.extract, </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%Constraint11, align </a:t>
            </a:r>
            <a:r>
              <a:rPr lang="en-US" sz="1000" b="0" dirty="0">
                <a:solidFill>
                  <a:srgbClr val="B5CEA8"/>
                </a:solidFill>
                <a:effectLst/>
                <a:latin typeface="Consolas" panose="020B0609020204030204" pitchFamily="49" charset="0"/>
                <a:cs typeface="Consolas" panose="020B0609020204030204" pitchFamily="49" charset="0"/>
              </a:rPr>
              <a:t>8 </a:t>
            </a:r>
            <a:endParaRPr lang="en-US" sz="1000" b="0" dirty="0">
              <a:solidFill>
                <a:srgbClr val="CCCCCC"/>
              </a:solidFill>
              <a:effectLst/>
              <a:latin typeface="Consolas" panose="020B0609020204030204" pitchFamily="49" charset="0"/>
              <a:cs typeface="Consolas" panose="020B0609020204030204" pitchFamily="49" charset="0"/>
            </a:endParaRPr>
          </a:p>
          <a:p>
            <a:pPr marL="0" indent="0">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  %call2 </a:t>
            </a:r>
            <a:r>
              <a:rPr lang="en-US" sz="1000" b="0" dirty="0">
                <a:solidFill>
                  <a:srgbClr val="D4D4D4"/>
                </a:solidFill>
                <a:effectLst/>
                <a:latin typeface="Consolas" panose="020B0609020204030204" pitchFamily="49" charset="0"/>
                <a:cs typeface="Consolas" panose="020B0609020204030204" pitchFamily="49" charset="0"/>
              </a:rPr>
              <a:t>=</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C586C0"/>
                </a:solidFill>
                <a:effectLst/>
                <a:latin typeface="Consolas" panose="020B0609020204030204" pitchFamily="49" charset="0"/>
                <a:cs typeface="Consolas" panose="020B0609020204030204" pitchFamily="49" charset="0"/>
              </a:rPr>
              <a:t>call</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DCDCAA"/>
                </a:solidFill>
                <a:effectLst/>
                <a:latin typeface="Consolas" panose="020B0609020204030204" pitchFamily="49" charset="0"/>
                <a:cs typeface="Consolas" panose="020B0609020204030204" pitchFamily="49" charset="0"/>
              </a:rPr>
              <a:t>@_ZNK4llvm9StringRefixEm</a:t>
            </a:r>
            <a:r>
              <a:rPr lang="en-US" sz="1000" b="0" dirty="0">
                <a:solidFill>
                  <a:srgbClr val="CCCCCC"/>
                </a:solidFill>
                <a:effectLst/>
                <a:latin typeface="Consolas" panose="020B0609020204030204" pitchFamily="49" charset="0"/>
                <a:cs typeface="Consolas" panose="020B0609020204030204" pitchFamily="49" charset="0"/>
              </a:rPr>
              <a:t>(</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%Constraint11)</a:t>
            </a: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  switch</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i8</a:t>
            </a:r>
            <a:r>
              <a:rPr lang="en-US" sz="1000" b="0" dirty="0">
                <a:solidFill>
                  <a:srgbClr val="CCCCCC"/>
                </a:solidFill>
                <a:effectLst/>
                <a:latin typeface="Consolas" panose="020B0609020204030204" pitchFamily="49" charset="0"/>
                <a:cs typeface="Consolas" panose="020B0609020204030204" pitchFamily="49" charset="0"/>
              </a:rPr>
              <a:t> %call2, label %return [</a:t>
            </a: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    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B5CEA8"/>
                </a:solidFill>
                <a:effectLst/>
                <a:latin typeface="Consolas" panose="020B0609020204030204" pitchFamily="49" charset="0"/>
                <a:cs typeface="Consolas" panose="020B0609020204030204" pitchFamily="49" charset="0"/>
              </a:rPr>
              <a:t>65</a:t>
            </a:r>
            <a:r>
              <a:rPr lang="en-US" sz="1000" b="0" dirty="0">
                <a:solidFill>
                  <a:srgbClr val="CCCCCC"/>
                </a:solidFill>
                <a:effectLst/>
                <a:latin typeface="Consolas" panose="020B0609020204030204" pitchFamily="49" charset="0"/>
                <a:cs typeface="Consolas" panose="020B0609020204030204" pitchFamily="49" charset="0"/>
              </a:rPr>
              <a:t>, label %sw.bb3</a:t>
            </a: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    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B5CEA8"/>
                </a:solidFill>
                <a:effectLst/>
                <a:latin typeface="Consolas" panose="020B0609020204030204" pitchFamily="49" charset="0"/>
                <a:cs typeface="Consolas" panose="020B0609020204030204" pitchFamily="49" charset="0"/>
              </a:rPr>
              <a:t>68</a:t>
            </a:r>
            <a:r>
              <a:rPr lang="en-US" sz="1000" b="0" dirty="0">
                <a:solidFill>
                  <a:srgbClr val="CCCCCC"/>
                </a:solidFill>
                <a:effectLst/>
                <a:latin typeface="Consolas" panose="020B0609020204030204" pitchFamily="49" charset="0"/>
                <a:cs typeface="Consolas" panose="020B0609020204030204" pitchFamily="49" charset="0"/>
              </a:rPr>
              <a:t>, label %sw.bb3 </a:t>
            </a: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    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B5CEA8"/>
                </a:solidFill>
                <a:effectLst/>
                <a:latin typeface="Consolas" panose="020B0609020204030204" pitchFamily="49" charset="0"/>
                <a:cs typeface="Consolas" panose="020B0609020204030204" pitchFamily="49" charset="0"/>
              </a:rPr>
              <a:t>83</a:t>
            </a:r>
            <a:r>
              <a:rPr lang="en-US" sz="1000" b="0" dirty="0">
                <a:solidFill>
                  <a:srgbClr val="CCCCCC"/>
                </a:solidFill>
                <a:effectLst/>
                <a:latin typeface="Consolas" panose="020B0609020204030204" pitchFamily="49" charset="0"/>
                <a:cs typeface="Consolas" panose="020B0609020204030204" pitchFamily="49" charset="0"/>
              </a:rPr>
              <a:t>, label %sw.bb3</a:t>
            </a: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    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B5CEA8"/>
                </a:solidFill>
                <a:effectLst/>
                <a:latin typeface="Consolas" panose="020B0609020204030204" pitchFamily="49" charset="0"/>
                <a:cs typeface="Consolas" panose="020B0609020204030204" pitchFamily="49" charset="0"/>
              </a:rPr>
              <a:t>100</a:t>
            </a:r>
            <a:r>
              <a:rPr lang="en-US" sz="1000" b="0" dirty="0">
                <a:solidFill>
                  <a:srgbClr val="CCCCCC"/>
                </a:solidFill>
                <a:effectLst/>
                <a:latin typeface="Consolas" panose="020B0609020204030204" pitchFamily="49" charset="0"/>
                <a:cs typeface="Consolas" panose="020B0609020204030204" pitchFamily="49" charset="0"/>
              </a:rPr>
              <a:t>, label %sw.bb3</a:t>
            </a: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    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B5CEA8"/>
                </a:solidFill>
                <a:effectLst/>
                <a:latin typeface="Consolas" panose="020B0609020204030204" pitchFamily="49" charset="0"/>
                <a:cs typeface="Consolas" panose="020B0609020204030204" pitchFamily="49" charset="0"/>
              </a:rPr>
              <a:t>1</a:t>
            </a:r>
            <a:r>
              <a:rPr lang="en-US" sz="1000" b="0" dirty="0">
                <a:solidFill>
                  <a:srgbClr val="CCCCCC"/>
                </a:solidFill>
                <a:effectLst/>
                <a:latin typeface="Consolas" panose="020B0609020204030204" pitchFamily="49" charset="0"/>
                <a:cs typeface="Consolas" panose="020B0609020204030204" pitchFamily="49" charset="0"/>
              </a:rPr>
              <a:t>, label %sw.bb3</a:t>
            </a: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    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B5CEA8"/>
                </a:solidFill>
                <a:effectLst/>
                <a:latin typeface="Consolas" panose="020B0609020204030204" pitchFamily="49" charset="0"/>
                <a:cs typeface="Consolas" panose="020B0609020204030204" pitchFamily="49" charset="0"/>
              </a:rPr>
              <a:t>98</a:t>
            </a:r>
            <a:r>
              <a:rPr lang="en-US" sz="1000" b="0" dirty="0">
                <a:solidFill>
                  <a:srgbClr val="CCCCCC"/>
                </a:solidFill>
                <a:effectLst/>
                <a:latin typeface="Consolas" panose="020B0609020204030204" pitchFamily="49" charset="0"/>
                <a:cs typeface="Consolas" panose="020B0609020204030204" pitchFamily="49" charset="0"/>
              </a:rPr>
              <a:t>, label %sw.bb3</a:t>
            </a:r>
          </a:p>
          <a:p>
            <a:pPr marL="0" indent="0">
              <a:spcBef>
                <a:spcPts val="0"/>
              </a:spcBef>
              <a:buNone/>
            </a:pPr>
            <a:r>
              <a:rPr lang="en-US" sz="1000" b="0" dirty="0">
                <a:solidFill>
                  <a:srgbClr val="569CD6"/>
                </a:solidFill>
                <a:effectLst/>
                <a:latin typeface="Consolas" panose="020B0609020204030204" pitchFamily="49" charset="0"/>
                <a:cs typeface="Consolas" panose="020B0609020204030204" pitchFamily="49" charset="0"/>
              </a:rPr>
              <a:t>    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B5CEA8"/>
                </a:solidFill>
                <a:effectLst/>
                <a:latin typeface="Consolas" panose="020B0609020204030204" pitchFamily="49" charset="0"/>
                <a:cs typeface="Consolas" panose="020B0609020204030204" pitchFamily="49" charset="0"/>
              </a:rPr>
              <a:t>0</a:t>
            </a:r>
            <a:r>
              <a:rPr lang="en-US" sz="1000" b="0" dirty="0">
                <a:solidFill>
                  <a:srgbClr val="CCCCCC"/>
                </a:solidFill>
                <a:effectLst/>
                <a:latin typeface="Consolas" panose="020B0609020204030204" pitchFamily="49" charset="0"/>
                <a:cs typeface="Consolas" panose="020B0609020204030204" pitchFamily="49" charset="0"/>
              </a:rPr>
              <a:t>, label %sw.bb3</a:t>
            </a:r>
          </a:p>
          <a:p>
            <a:pPr marL="0" indent="0">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  ]</a:t>
            </a:r>
            <a:br>
              <a:rPr lang="en-US" sz="1000" b="0" dirty="0">
                <a:solidFill>
                  <a:srgbClr val="CCCCCC"/>
                </a:solidFill>
                <a:effectLst/>
                <a:latin typeface="Consolas" panose="020B0609020204030204" pitchFamily="49" charset="0"/>
                <a:cs typeface="Consolas" panose="020B0609020204030204" pitchFamily="49" charset="0"/>
              </a:rPr>
            </a:br>
            <a:r>
              <a:rPr lang="en-US" sz="1000" b="0" dirty="0">
                <a:solidFill>
                  <a:srgbClr val="569CD6"/>
                </a:solidFill>
                <a:effectLst/>
                <a:latin typeface="Consolas" panose="020B0609020204030204" pitchFamily="49" charset="0"/>
                <a:cs typeface="Consolas" panose="020B0609020204030204" pitchFamily="49" charset="0"/>
              </a:rPr>
              <a:t>sw.bb3:</a:t>
            </a:r>
            <a:endParaRPr lang="en-US" sz="1000" b="0" dirty="0">
              <a:solidFill>
                <a:srgbClr val="CCCCCC"/>
              </a:solidFill>
              <a:effectLst/>
              <a:latin typeface="Consolas" panose="020B0609020204030204" pitchFamily="49" charset="0"/>
              <a:cs typeface="Consolas" panose="020B0609020204030204" pitchFamily="49" charset="0"/>
            </a:endParaRPr>
          </a:p>
          <a:p>
            <a:pPr marL="0" indent="0">
              <a:spcBef>
                <a:spcPts val="0"/>
              </a:spcBef>
              <a:buNone/>
            </a:pPr>
            <a:r>
              <a:rPr lang="en-US" sz="1000" b="0" dirty="0">
                <a:solidFill>
                  <a:srgbClr val="C586C0"/>
                </a:solidFill>
                <a:effectLst/>
                <a:latin typeface="Consolas" panose="020B0609020204030204" pitchFamily="49" charset="0"/>
                <a:cs typeface="Consolas" panose="020B0609020204030204" pitchFamily="49" charset="0"/>
              </a:rPr>
              <a:t>  </a:t>
            </a:r>
            <a:r>
              <a:rPr lang="en-US" sz="1000" b="0" dirty="0" err="1">
                <a:solidFill>
                  <a:srgbClr val="C586C0"/>
                </a:solidFill>
                <a:effectLst/>
                <a:latin typeface="Consolas" panose="020B0609020204030204" pitchFamily="49" charset="0"/>
                <a:cs typeface="Consolas" panose="020B0609020204030204" pitchFamily="49" charset="0"/>
              </a:rPr>
              <a:t>br</a:t>
            </a:r>
            <a:r>
              <a:rPr lang="en-US" sz="1000" b="0" dirty="0">
                <a:solidFill>
                  <a:srgbClr val="CCCCCC"/>
                </a:solidFill>
                <a:effectLst/>
                <a:latin typeface="Consolas" panose="020B0609020204030204" pitchFamily="49" charset="0"/>
                <a:cs typeface="Consolas" panose="020B0609020204030204" pitchFamily="49" charset="0"/>
              </a:rPr>
              <a:t> label </a:t>
            </a:r>
            <a:r>
              <a:rPr lang="en-US" sz="1000" b="0" dirty="0">
                <a:solidFill>
                  <a:srgbClr val="569CD6"/>
                </a:solidFill>
                <a:effectLst/>
                <a:latin typeface="Consolas" panose="020B0609020204030204" pitchFamily="49" charset="0"/>
                <a:cs typeface="Consolas" panose="020B0609020204030204" pitchFamily="49" charset="0"/>
              </a:rPr>
              <a:t>%return</a:t>
            </a:r>
            <a:br>
              <a:rPr lang="en-US" sz="1000" b="0" dirty="0">
                <a:solidFill>
                  <a:srgbClr val="CCCCCC"/>
                </a:solidFill>
                <a:effectLst/>
                <a:latin typeface="Consolas" panose="020B0609020204030204" pitchFamily="49" charset="0"/>
                <a:cs typeface="Consolas" panose="020B0609020204030204" pitchFamily="49" charset="0"/>
              </a:rPr>
            </a:br>
            <a:r>
              <a:rPr lang="en-US" sz="1000" b="0" dirty="0">
                <a:solidFill>
                  <a:srgbClr val="569CD6"/>
                </a:solidFill>
                <a:effectLst/>
                <a:latin typeface="Consolas" panose="020B0609020204030204" pitchFamily="49" charset="0"/>
                <a:cs typeface="Consolas" panose="020B0609020204030204" pitchFamily="49" charset="0"/>
              </a:rPr>
              <a:t>return:</a:t>
            </a:r>
            <a:endParaRPr lang="en-US" sz="1000" b="0" dirty="0">
              <a:solidFill>
                <a:srgbClr val="CCCCCC"/>
              </a:solidFill>
              <a:effectLst/>
              <a:latin typeface="Consolas" panose="020B0609020204030204" pitchFamily="49" charset="0"/>
              <a:cs typeface="Consolas" panose="020B0609020204030204" pitchFamily="49" charset="0"/>
            </a:endParaRPr>
          </a:p>
          <a:p>
            <a:pPr marL="0" indent="0">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  %retval.0 </a:t>
            </a:r>
            <a:r>
              <a:rPr lang="en-US" sz="1000" b="0" dirty="0">
                <a:solidFill>
                  <a:srgbClr val="D4D4D4"/>
                </a:solidFill>
                <a:effectLst/>
                <a:latin typeface="Consolas" panose="020B0609020204030204" pitchFamily="49" charset="0"/>
                <a:cs typeface="Consolas" panose="020B0609020204030204" pitchFamily="49" charset="0"/>
              </a:rPr>
              <a:t>=</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C586C0"/>
                </a:solidFill>
                <a:effectLst/>
                <a:latin typeface="Consolas" panose="020B0609020204030204" pitchFamily="49" charset="0"/>
                <a:cs typeface="Consolas" panose="020B0609020204030204" pitchFamily="49" charset="0"/>
              </a:rPr>
              <a:t>phi</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i32</a:t>
            </a:r>
            <a:r>
              <a:rPr lang="en-US" sz="1000" b="0" dirty="0">
                <a:solidFill>
                  <a:srgbClr val="CCCCCC"/>
                </a:solidFill>
                <a:effectLst/>
                <a:latin typeface="Consolas" panose="020B0609020204030204" pitchFamily="49" charset="0"/>
                <a:cs typeface="Consolas" panose="020B0609020204030204" pitchFamily="49" charset="0"/>
              </a:rPr>
              <a:t> [ </a:t>
            </a:r>
            <a:r>
              <a:rPr lang="en-US" sz="1000" b="0" dirty="0">
                <a:solidFill>
                  <a:srgbClr val="B5CEA8"/>
                </a:solidFill>
                <a:effectLst/>
                <a:latin typeface="Consolas" panose="020B0609020204030204" pitchFamily="49" charset="0"/>
                <a:cs typeface="Consolas" panose="020B0609020204030204" pitchFamily="49" charset="0"/>
              </a:rPr>
              <a:t>0</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%sw.bb3</a:t>
            </a:r>
            <a:r>
              <a:rPr lang="en-US" sz="1000" b="0" dirty="0">
                <a:solidFill>
                  <a:srgbClr val="CCCCCC"/>
                </a:solidFill>
                <a:effectLst/>
                <a:latin typeface="Consolas" panose="020B0609020204030204" pitchFamily="49" charset="0"/>
                <a:cs typeface="Consolas" panose="020B0609020204030204" pitchFamily="49" charset="0"/>
              </a:rPr>
              <a:t> ], [ </a:t>
            </a:r>
            <a:r>
              <a:rPr lang="en-US" sz="1000" b="0" dirty="0">
                <a:solidFill>
                  <a:srgbClr val="B5CEA8"/>
                </a:solidFill>
                <a:effectLst/>
                <a:latin typeface="Consolas" panose="020B0609020204030204" pitchFamily="49" charset="0"/>
                <a:cs typeface="Consolas" panose="020B0609020204030204" pitchFamily="49" charset="0"/>
              </a:rPr>
              <a:t>1</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%entry</a:t>
            </a:r>
            <a:r>
              <a:rPr lang="en-US" sz="1000" b="0" dirty="0">
                <a:solidFill>
                  <a:srgbClr val="CCCCCC"/>
                </a:solidFill>
                <a:effectLst/>
                <a:latin typeface="Consolas" panose="020B0609020204030204" pitchFamily="49" charset="0"/>
                <a:cs typeface="Consolas" panose="020B0609020204030204" pitchFamily="49" charset="0"/>
              </a:rPr>
              <a:t> ]</a:t>
            </a:r>
          </a:p>
          <a:p>
            <a:pPr marL="0" indent="0">
              <a:spcBef>
                <a:spcPts val="0"/>
              </a:spcBef>
              <a:buNone/>
            </a:pPr>
            <a:r>
              <a:rPr lang="en-US" sz="1000" b="0" dirty="0">
                <a:solidFill>
                  <a:srgbClr val="C586C0"/>
                </a:solidFill>
                <a:effectLst/>
                <a:latin typeface="Consolas" panose="020B0609020204030204" pitchFamily="49" charset="0"/>
                <a:cs typeface="Consolas" panose="020B0609020204030204" pitchFamily="49" charset="0"/>
              </a:rPr>
              <a:t>  ret</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i32</a:t>
            </a:r>
            <a:r>
              <a:rPr lang="en-US" sz="1000" b="0" dirty="0">
                <a:solidFill>
                  <a:srgbClr val="CCCCCC"/>
                </a:solidFill>
                <a:effectLst/>
                <a:latin typeface="Consolas" panose="020B0609020204030204" pitchFamily="49" charset="0"/>
                <a:cs typeface="Consolas" panose="020B0609020204030204" pitchFamily="49" charset="0"/>
              </a:rPr>
              <a:t> %retval.0</a:t>
            </a:r>
          </a:p>
          <a:p>
            <a:pPr marL="0" indent="0">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a:t>
            </a:r>
          </a:p>
          <a:p>
            <a:pPr marL="0" indent="0">
              <a:spcBef>
                <a:spcPts val="0"/>
              </a:spcBef>
              <a:buNone/>
            </a:pPr>
            <a:br>
              <a:rPr lang="en-US" sz="1000" b="0" dirty="0">
                <a:solidFill>
                  <a:srgbClr val="CCCCCC"/>
                </a:solidFill>
                <a:effectLst/>
                <a:latin typeface="Consolas" panose="020B0609020204030204" pitchFamily="49" charset="0"/>
                <a:cs typeface="Consolas" panose="020B0609020204030204" pitchFamily="49" charset="0"/>
              </a:rPr>
            </a:br>
            <a:r>
              <a:rPr lang="en-US" sz="1000" b="0" dirty="0">
                <a:solidFill>
                  <a:srgbClr val="569CD6"/>
                </a:solidFill>
                <a:effectLst/>
                <a:latin typeface="Consolas" panose="020B0609020204030204" pitchFamily="49" charset="0"/>
                <a:cs typeface="Consolas" panose="020B0609020204030204" pitchFamily="49" charset="0"/>
              </a:rPr>
              <a:t>define</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DCDCAA"/>
                </a:solidFill>
                <a:effectLst/>
                <a:latin typeface="Consolas" panose="020B0609020204030204" pitchFamily="49" charset="0"/>
                <a:cs typeface="Consolas" panose="020B0609020204030204" pitchFamily="49" charset="0"/>
              </a:rPr>
              <a:t>@_ZNK4llvm9StringRefixEm</a:t>
            </a:r>
            <a:r>
              <a:rPr lang="en-US" sz="1000" b="0" dirty="0">
                <a:solidFill>
                  <a:srgbClr val="CCCCCC"/>
                </a:solidFill>
                <a:effectLst/>
                <a:latin typeface="Consolas" panose="020B0609020204030204" pitchFamily="49" charset="0"/>
                <a:cs typeface="Consolas" panose="020B0609020204030204" pitchFamily="49" charset="0"/>
              </a:rPr>
              <a:t>(</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%this) {</a:t>
            </a:r>
          </a:p>
          <a:p>
            <a:pPr marL="0" indent="0">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  %call2 </a:t>
            </a:r>
            <a:r>
              <a:rPr lang="en-US" sz="1000" b="0" dirty="0">
                <a:solidFill>
                  <a:srgbClr val="D4D4D4"/>
                </a:solidFill>
                <a:effectLst/>
                <a:latin typeface="Consolas" panose="020B0609020204030204" pitchFamily="49" charset="0"/>
                <a:cs typeface="Consolas" panose="020B0609020204030204" pitchFamily="49" charset="0"/>
              </a:rPr>
              <a:t>=</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C586C0"/>
                </a:solidFill>
                <a:effectLst/>
                <a:latin typeface="Consolas" panose="020B0609020204030204" pitchFamily="49" charset="0"/>
                <a:cs typeface="Consolas" panose="020B0609020204030204" pitchFamily="49" charset="0"/>
              </a:rPr>
              <a:t>call</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DCDCAA"/>
                </a:solidFill>
                <a:effectLst/>
                <a:latin typeface="Consolas" panose="020B0609020204030204" pitchFamily="49" charset="0"/>
                <a:cs typeface="Consolas" panose="020B0609020204030204" pitchFamily="49" charset="0"/>
              </a:rPr>
              <a:t>@_ZNK4llvm9StringRef4dataEv</a:t>
            </a:r>
            <a:r>
              <a:rPr lang="en-US" sz="1000" b="0" dirty="0">
                <a:solidFill>
                  <a:srgbClr val="CCCCCC"/>
                </a:solidFill>
                <a:effectLst/>
                <a:latin typeface="Consolas" panose="020B0609020204030204" pitchFamily="49" charset="0"/>
                <a:cs typeface="Consolas" panose="020B0609020204030204" pitchFamily="49" charset="0"/>
              </a:rPr>
              <a:t>(</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%this)</a:t>
            </a:r>
          </a:p>
          <a:p>
            <a:pPr marL="0" indent="0">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  %0 </a:t>
            </a:r>
            <a:r>
              <a:rPr lang="en-US" sz="1000" b="0" dirty="0">
                <a:solidFill>
                  <a:srgbClr val="D4D4D4"/>
                </a:solidFill>
                <a:effectLst/>
                <a:latin typeface="Consolas" panose="020B0609020204030204" pitchFamily="49" charset="0"/>
                <a:cs typeface="Consolas" panose="020B0609020204030204" pitchFamily="49" charset="0"/>
              </a:rPr>
              <a:t>=</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load</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i8</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%call2, align </a:t>
            </a:r>
            <a:r>
              <a:rPr lang="en-US" sz="1000" b="0" dirty="0">
                <a:solidFill>
                  <a:srgbClr val="B5CEA8"/>
                </a:solidFill>
                <a:effectLst/>
                <a:latin typeface="Consolas" panose="020B0609020204030204" pitchFamily="49" charset="0"/>
                <a:cs typeface="Consolas" panose="020B0609020204030204" pitchFamily="49" charset="0"/>
              </a:rPr>
              <a:t>1</a:t>
            </a:r>
            <a:endParaRPr lang="en-US" sz="1000" b="0" dirty="0">
              <a:solidFill>
                <a:srgbClr val="CCCCCC"/>
              </a:solidFill>
              <a:effectLst/>
              <a:latin typeface="Consolas" panose="020B0609020204030204" pitchFamily="49" charset="0"/>
              <a:cs typeface="Consolas" panose="020B0609020204030204" pitchFamily="49" charset="0"/>
            </a:endParaRPr>
          </a:p>
          <a:p>
            <a:pPr marL="0" indent="0">
              <a:spcBef>
                <a:spcPts val="0"/>
              </a:spcBef>
              <a:buNone/>
            </a:pPr>
            <a:r>
              <a:rPr lang="en-US" sz="1000" b="0" dirty="0">
                <a:solidFill>
                  <a:srgbClr val="C586C0"/>
                </a:solidFill>
                <a:effectLst/>
                <a:latin typeface="Consolas" panose="020B0609020204030204" pitchFamily="49" charset="0"/>
                <a:cs typeface="Consolas" panose="020B0609020204030204" pitchFamily="49" charset="0"/>
              </a:rPr>
              <a:t>  ret</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i8</a:t>
            </a:r>
            <a:r>
              <a:rPr lang="en-US" sz="1000" b="0" dirty="0">
                <a:solidFill>
                  <a:srgbClr val="CCCCCC"/>
                </a:solidFill>
                <a:effectLst/>
                <a:latin typeface="Consolas" panose="020B0609020204030204" pitchFamily="49" charset="0"/>
                <a:cs typeface="Consolas" panose="020B0609020204030204" pitchFamily="49" charset="0"/>
              </a:rPr>
              <a:t> %0</a:t>
            </a:r>
          </a:p>
          <a:p>
            <a:pPr marL="0" indent="0">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a:t>
            </a:r>
          </a:p>
          <a:p>
            <a:pPr marL="0" indent="0">
              <a:spcBef>
                <a:spcPts val="0"/>
              </a:spcBef>
              <a:buNone/>
            </a:pPr>
            <a:br>
              <a:rPr lang="en-US" sz="1000" b="0" dirty="0">
                <a:solidFill>
                  <a:srgbClr val="CCCCCC"/>
                </a:solidFill>
                <a:effectLst/>
                <a:latin typeface="Consolas" panose="020B0609020204030204" pitchFamily="49" charset="0"/>
                <a:cs typeface="Consolas" panose="020B0609020204030204" pitchFamily="49" charset="0"/>
              </a:rPr>
            </a:br>
            <a:r>
              <a:rPr lang="en-US" sz="1000" b="0" dirty="0">
                <a:solidFill>
                  <a:srgbClr val="569CD6"/>
                </a:solidFill>
                <a:effectLst/>
                <a:latin typeface="Consolas" panose="020B0609020204030204" pitchFamily="49" charset="0"/>
                <a:cs typeface="Consolas" panose="020B0609020204030204" pitchFamily="49" charset="0"/>
              </a:rPr>
              <a:t>define</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DCDCAA"/>
                </a:solidFill>
                <a:effectLst/>
                <a:latin typeface="Consolas" panose="020B0609020204030204" pitchFamily="49" charset="0"/>
                <a:cs typeface="Consolas" panose="020B0609020204030204" pitchFamily="49" charset="0"/>
              </a:rPr>
              <a:t>@_ZNK4llvm9StringRef4dataEv</a:t>
            </a:r>
            <a:r>
              <a:rPr lang="en-US" sz="1000" b="0" dirty="0">
                <a:solidFill>
                  <a:srgbClr val="CCCCCC"/>
                </a:solidFill>
                <a:effectLst/>
                <a:latin typeface="Consolas" panose="020B0609020204030204" pitchFamily="49" charset="0"/>
                <a:cs typeface="Consolas" panose="020B0609020204030204" pitchFamily="49" charset="0"/>
              </a:rPr>
              <a:t>(</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%this) {</a:t>
            </a:r>
          </a:p>
          <a:p>
            <a:pPr marL="0" indent="0">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  %0 </a:t>
            </a:r>
            <a:r>
              <a:rPr lang="en-US" sz="1000" b="0" dirty="0">
                <a:solidFill>
                  <a:srgbClr val="D4D4D4"/>
                </a:solidFill>
                <a:effectLst/>
                <a:latin typeface="Consolas" panose="020B0609020204030204" pitchFamily="49" charset="0"/>
                <a:cs typeface="Consolas" panose="020B0609020204030204" pitchFamily="49" charset="0"/>
              </a:rPr>
              <a:t>=</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a:solidFill>
                  <a:srgbClr val="569CD6"/>
                </a:solidFill>
                <a:effectLst/>
                <a:latin typeface="Consolas" panose="020B0609020204030204" pitchFamily="49" charset="0"/>
                <a:cs typeface="Consolas" panose="020B0609020204030204" pitchFamily="49" charset="0"/>
              </a:rPr>
              <a:t>load</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%this, align </a:t>
            </a:r>
            <a:r>
              <a:rPr lang="en-US" sz="1000" b="0" dirty="0">
                <a:solidFill>
                  <a:srgbClr val="B5CEA8"/>
                </a:solidFill>
                <a:effectLst/>
                <a:latin typeface="Consolas" panose="020B0609020204030204" pitchFamily="49" charset="0"/>
                <a:cs typeface="Consolas" panose="020B0609020204030204" pitchFamily="49" charset="0"/>
              </a:rPr>
              <a:t>8</a:t>
            </a:r>
            <a:endParaRPr lang="en-US" sz="1000" b="0" dirty="0">
              <a:solidFill>
                <a:srgbClr val="CCCCCC"/>
              </a:solidFill>
              <a:effectLst/>
              <a:latin typeface="Consolas" panose="020B0609020204030204" pitchFamily="49" charset="0"/>
              <a:cs typeface="Consolas" panose="020B0609020204030204" pitchFamily="49" charset="0"/>
            </a:endParaRPr>
          </a:p>
          <a:p>
            <a:pPr marL="0" indent="0">
              <a:spcBef>
                <a:spcPts val="0"/>
              </a:spcBef>
              <a:buNone/>
            </a:pPr>
            <a:r>
              <a:rPr lang="en-US" sz="1000" b="0" dirty="0">
                <a:solidFill>
                  <a:srgbClr val="C586C0"/>
                </a:solidFill>
                <a:effectLst/>
                <a:latin typeface="Consolas" panose="020B0609020204030204" pitchFamily="49" charset="0"/>
                <a:cs typeface="Consolas" panose="020B0609020204030204" pitchFamily="49" charset="0"/>
              </a:rPr>
              <a:t>  ret</a:t>
            </a:r>
            <a:r>
              <a:rPr lang="en-US" sz="1000" b="0" dirty="0">
                <a:solidFill>
                  <a:srgbClr val="CCCCCC"/>
                </a:solidFill>
                <a:effectLst/>
                <a:latin typeface="Consolas" panose="020B0609020204030204" pitchFamily="49" charset="0"/>
                <a:cs typeface="Consolas" panose="020B0609020204030204" pitchFamily="49" charset="0"/>
              </a:rPr>
              <a:t> </a:t>
            </a:r>
            <a:r>
              <a:rPr lang="en-US" sz="1000" b="0" dirty="0" err="1">
                <a:solidFill>
                  <a:srgbClr val="CCCCCC"/>
                </a:solidFill>
                <a:effectLst/>
                <a:latin typeface="Consolas" panose="020B0609020204030204" pitchFamily="49" charset="0"/>
                <a:cs typeface="Consolas" panose="020B0609020204030204" pitchFamily="49" charset="0"/>
              </a:rPr>
              <a:t>ptr</a:t>
            </a:r>
            <a:r>
              <a:rPr lang="en-US" sz="1000" b="0" dirty="0">
                <a:solidFill>
                  <a:srgbClr val="CCCCCC"/>
                </a:solidFill>
                <a:effectLst/>
                <a:latin typeface="Consolas" panose="020B0609020204030204" pitchFamily="49" charset="0"/>
                <a:cs typeface="Consolas" panose="020B0609020204030204" pitchFamily="49" charset="0"/>
              </a:rPr>
              <a:t> %0</a:t>
            </a:r>
          </a:p>
          <a:p>
            <a:pPr marL="0" indent="0">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a:t>
            </a:r>
          </a:p>
        </p:txBody>
      </p:sp>
      <p:sp>
        <p:nvSpPr>
          <p:cNvPr id="4" name="Content Placeholder 3">
            <a:extLst>
              <a:ext uri="{FF2B5EF4-FFF2-40B4-BE49-F238E27FC236}">
                <a16:creationId xmlns:a16="http://schemas.microsoft.com/office/drawing/2014/main" id="{01E9BFC0-B40D-47D0-9F08-DCE0E525108C}"/>
              </a:ext>
            </a:extLst>
          </p:cNvPr>
          <p:cNvSpPr>
            <a:spLocks noGrp="1"/>
          </p:cNvSpPr>
          <p:nvPr>
            <p:ph sz="quarter" idx="13"/>
          </p:nvPr>
        </p:nvSpPr>
        <p:spPr/>
        <p:txBody>
          <a:bodyPr/>
          <a:lstStyle/>
          <a:p>
            <a:pPr marL="0" indent="0">
              <a:lnSpc>
                <a:spcPts val="1350"/>
              </a:lnSpc>
              <a:spcBef>
                <a:spcPts val="0"/>
              </a:spcBef>
              <a:buNone/>
            </a:pPr>
            <a:r>
              <a:rPr lang="en-US" sz="1400" b="0" dirty="0">
                <a:solidFill>
                  <a:srgbClr val="569CD6"/>
                </a:solidFill>
                <a:effectLst/>
                <a:latin typeface="Consolas" panose="020B0609020204030204" pitchFamily="49" charset="0"/>
                <a:cs typeface="Consolas" panose="020B0609020204030204" pitchFamily="49" charset="0"/>
              </a:rPr>
              <a:t>define</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err="1">
                <a:solidFill>
                  <a:srgbClr val="CCCCCC"/>
                </a:solidFill>
                <a:effectLst/>
                <a:latin typeface="Consolas" panose="020B0609020204030204" pitchFamily="49" charset="0"/>
                <a:cs typeface="Consolas" panose="020B0609020204030204" pitchFamily="49" charset="0"/>
              </a:rPr>
              <a:t>fastcc</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a:solidFill>
                  <a:srgbClr val="569CD6"/>
                </a:solidFill>
                <a:effectLst/>
                <a:latin typeface="Consolas" panose="020B0609020204030204" pitchFamily="49" charset="0"/>
                <a:cs typeface="Consolas" panose="020B0609020204030204" pitchFamily="49" charset="0"/>
              </a:rPr>
              <a:t>i1</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a:solidFill>
                  <a:srgbClr val="CE9178"/>
                </a:solidFill>
                <a:effectLst/>
                <a:latin typeface="Consolas" panose="020B0609020204030204" pitchFamily="49" charset="0"/>
                <a:cs typeface="Consolas" panose="020B0609020204030204" pitchFamily="49" charset="0"/>
              </a:rPr>
              <a:t>"_ZZNK4llvm17X86TargetLowering17LowerBUILD_VECTORENS_7SDValueERNS_12SelectionDAGEENK3$_0clES1_jNS_8ArrayRefIS1_EE"</a:t>
            </a:r>
            <a:r>
              <a:rPr lang="en-US" sz="1400" b="0" dirty="0">
                <a:solidFill>
                  <a:srgbClr val="CCCCCC"/>
                </a:solidFill>
                <a:effectLst/>
                <a:latin typeface="Consolas" panose="020B0609020204030204" pitchFamily="49" charset="0"/>
                <a:cs typeface="Consolas" panose="020B0609020204030204" pitchFamily="49" charset="0"/>
              </a:rPr>
              <a:t>() {</a:t>
            </a:r>
          </a:p>
          <a:p>
            <a:pPr marL="0" indent="0">
              <a:spcBef>
                <a:spcPts val="0"/>
              </a:spcBef>
              <a:buNone/>
            </a:pPr>
            <a:r>
              <a:rPr lang="en-US" sz="1400" b="0" dirty="0">
                <a:solidFill>
                  <a:srgbClr val="569CD6"/>
                </a:solidFill>
                <a:effectLst/>
                <a:latin typeface="Consolas" panose="020B0609020204030204" pitchFamily="49" charset="0"/>
                <a:cs typeface="Consolas" panose="020B0609020204030204" pitchFamily="49" charset="0"/>
              </a:rPr>
              <a:t>entry:  </a:t>
            </a:r>
            <a:endParaRPr lang="en-US" sz="1400" b="0" dirty="0">
              <a:solidFill>
                <a:srgbClr val="CCCCCC"/>
              </a:solidFill>
              <a:effectLst/>
              <a:latin typeface="Consolas" panose="020B0609020204030204" pitchFamily="49" charset="0"/>
              <a:cs typeface="Consolas" panose="020B0609020204030204" pitchFamily="49" charset="0"/>
            </a:endParaRPr>
          </a:p>
          <a:p>
            <a:pPr marL="0" indent="0">
              <a:lnSpc>
                <a:spcPts val="1350"/>
              </a:lnSpc>
              <a:spcBef>
                <a:spcPts val="0"/>
              </a:spcBef>
              <a:buNone/>
            </a:pPr>
            <a:r>
              <a:rPr lang="en-US" sz="1400" b="0" dirty="0">
                <a:solidFill>
                  <a:srgbClr val="CCCCCC"/>
                </a:solidFill>
                <a:effectLst/>
                <a:latin typeface="Consolas" panose="020B0609020204030204" pitchFamily="49" charset="0"/>
                <a:cs typeface="Consolas" panose="020B0609020204030204" pitchFamily="49" charset="0"/>
              </a:rPr>
              <a:t>  %0 </a:t>
            </a:r>
            <a:r>
              <a:rPr lang="en-US" sz="1400" b="0" dirty="0">
                <a:solidFill>
                  <a:srgbClr val="D4D4D4"/>
                </a:solidFill>
                <a:effectLst/>
                <a:latin typeface="Consolas" panose="020B0609020204030204" pitchFamily="49" charset="0"/>
                <a:cs typeface="Consolas" panose="020B0609020204030204" pitchFamily="49" charset="0"/>
              </a:rPr>
              <a:t>=</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err="1">
                <a:solidFill>
                  <a:srgbClr val="569CD6"/>
                </a:solidFill>
                <a:effectLst/>
                <a:latin typeface="Consolas" panose="020B0609020204030204" pitchFamily="49" charset="0"/>
                <a:cs typeface="Consolas" panose="020B0609020204030204" pitchFamily="49" charset="0"/>
              </a:rPr>
              <a:t>inttoptr</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a:solidFill>
                  <a:srgbClr val="569CD6"/>
                </a:solidFill>
                <a:effectLst/>
                <a:latin typeface="Consolas" panose="020B0609020204030204" pitchFamily="49" charset="0"/>
                <a:cs typeface="Consolas" panose="020B0609020204030204" pitchFamily="49" charset="0"/>
              </a:rPr>
              <a:t>i64</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a:solidFill>
                  <a:srgbClr val="B5CEA8"/>
                </a:solidFill>
                <a:effectLst/>
                <a:latin typeface="Consolas" panose="020B0609020204030204" pitchFamily="49" charset="0"/>
                <a:cs typeface="Consolas" panose="020B0609020204030204" pitchFamily="49" charset="0"/>
              </a:rPr>
              <a:t>0</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a:solidFill>
                  <a:srgbClr val="D4D4D4"/>
                </a:solidFill>
                <a:effectLst/>
                <a:latin typeface="Consolas" panose="020B0609020204030204" pitchFamily="49" charset="0"/>
                <a:cs typeface="Consolas" panose="020B0609020204030204" pitchFamily="49" charset="0"/>
              </a:rPr>
              <a:t>to</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err="1">
                <a:solidFill>
                  <a:srgbClr val="CCCCCC"/>
                </a:solidFill>
                <a:effectLst/>
                <a:latin typeface="Consolas" panose="020B0609020204030204" pitchFamily="49" charset="0"/>
                <a:cs typeface="Consolas" panose="020B0609020204030204" pitchFamily="49" charset="0"/>
              </a:rPr>
              <a:t>ptr</a:t>
            </a:r>
            <a:endParaRPr lang="en-US" sz="1400" b="0" dirty="0">
              <a:solidFill>
                <a:srgbClr val="CCCCCC"/>
              </a:solidFill>
              <a:effectLst/>
              <a:latin typeface="Consolas" panose="020B0609020204030204" pitchFamily="49" charset="0"/>
              <a:cs typeface="Consolas" panose="020B0609020204030204" pitchFamily="49" charset="0"/>
            </a:endParaRPr>
          </a:p>
          <a:p>
            <a:pPr marL="0" indent="0">
              <a:lnSpc>
                <a:spcPts val="1350"/>
              </a:lnSpc>
              <a:spcBef>
                <a:spcPts val="0"/>
              </a:spcBef>
              <a:buNone/>
            </a:pPr>
            <a:r>
              <a:rPr lang="en-US" sz="1400" b="0" dirty="0">
                <a:solidFill>
                  <a:srgbClr val="C586C0"/>
                </a:solidFill>
                <a:effectLst/>
                <a:latin typeface="Consolas" panose="020B0609020204030204" pitchFamily="49" charset="0"/>
                <a:cs typeface="Consolas" panose="020B0609020204030204" pitchFamily="49" charset="0"/>
              </a:rPr>
              <a:t>  ret</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a:solidFill>
                  <a:srgbClr val="569CD6"/>
                </a:solidFill>
                <a:effectLst/>
                <a:latin typeface="Consolas" panose="020B0609020204030204" pitchFamily="49" charset="0"/>
                <a:cs typeface="Consolas" panose="020B0609020204030204" pitchFamily="49" charset="0"/>
              </a:rPr>
              <a:t>i1</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a:solidFill>
                  <a:srgbClr val="569CD6"/>
                </a:solidFill>
                <a:effectLst/>
                <a:latin typeface="Consolas" panose="020B0609020204030204" pitchFamily="49" charset="0"/>
                <a:cs typeface="Consolas" panose="020B0609020204030204" pitchFamily="49" charset="0"/>
              </a:rPr>
              <a:t>false</a:t>
            </a:r>
          </a:p>
          <a:p>
            <a:pPr marL="0" indent="0">
              <a:lnSpc>
                <a:spcPts val="1350"/>
              </a:lnSpc>
              <a:spcBef>
                <a:spcPts val="0"/>
              </a:spcBef>
              <a:buNone/>
            </a:pPr>
            <a:endParaRPr lang="en-US" sz="1400" b="0" dirty="0">
              <a:solidFill>
                <a:srgbClr val="CCCCCC"/>
              </a:solidFill>
              <a:effectLst/>
              <a:latin typeface="Consolas" panose="020B0609020204030204" pitchFamily="49" charset="0"/>
              <a:cs typeface="Consolas" panose="020B0609020204030204" pitchFamily="49" charset="0"/>
            </a:endParaRPr>
          </a:p>
          <a:p>
            <a:pPr marL="0" indent="0">
              <a:lnSpc>
                <a:spcPts val="1350"/>
              </a:lnSpc>
              <a:spcBef>
                <a:spcPts val="0"/>
              </a:spcBef>
              <a:buNone/>
            </a:pPr>
            <a:r>
              <a:rPr lang="en-US" sz="1400" b="0" dirty="0">
                <a:solidFill>
                  <a:srgbClr val="6A9955"/>
                </a:solidFill>
                <a:effectLst/>
                <a:latin typeface="Consolas" panose="020B0609020204030204" pitchFamily="49" charset="0"/>
                <a:cs typeface="Consolas" panose="020B0609020204030204" pitchFamily="49" charset="0"/>
              </a:rPr>
              <a:t>; No predecessors!</a:t>
            </a:r>
            <a:br>
              <a:rPr lang="en-US" sz="1400" b="0" dirty="0">
                <a:solidFill>
                  <a:srgbClr val="CCCCCC"/>
                </a:solidFill>
                <a:effectLst/>
                <a:latin typeface="Consolas" panose="020B0609020204030204" pitchFamily="49" charset="0"/>
                <a:cs typeface="Consolas" panose="020B0609020204030204" pitchFamily="49" charset="0"/>
              </a:rPr>
            </a:br>
            <a:r>
              <a:rPr lang="en-US" sz="1400" b="0" dirty="0">
                <a:solidFill>
                  <a:srgbClr val="CCCCCC"/>
                </a:solidFill>
                <a:effectLst/>
                <a:latin typeface="Consolas" panose="020B0609020204030204" pitchFamily="49" charset="0"/>
                <a:cs typeface="Consolas" panose="020B0609020204030204" pitchFamily="49" charset="0"/>
              </a:rPr>
              <a:t>_ZNK4llvm8ArrayRefINS_</a:t>
            </a:r>
            <a:r>
              <a:rPr lang="en-US" sz="1400" b="0" dirty="0">
                <a:solidFill>
                  <a:srgbClr val="569CD6"/>
                </a:solidFill>
                <a:effectLst/>
                <a:latin typeface="Consolas" panose="020B0609020204030204" pitchFamily="49" charset="0"/>
                <a:cs typeface="Consolas" panose="020B0609020204030204" pitchFamily="49" charset="0"/>
              </a:rPr>
              <a:t>7SDValueEEixEm.exit.peel:</a:t>
            </a:r>
            <a:endParaRPr lang="en-US" sz="1400" b="0" dirty="0">
              <a:solidFill>
                <a:srgbClr val="CCCCCC"/>
              </a:solidFill>
              <a:effectLst/>
              <a:latin typeface="Consolas" panose="020B0609020204030204" pitchFamily="49" charset="0"/>
              <a:cs typeface="Consolas" panose="020B0609020204030204" pitchFamily="49" charset="0"/>
            </a:endParaRPr>
          </a:p>
          <a:p>
            <a:pPr marL="0" indent="0">
              <a:lnSpc>
                <a:spcPts val="1350"/>
              </a:lnSpc>
              <a:spcBef>
                <a:spcPts val="0"/>
              </a:spcBef>
              <a:buNone/>
            </a:pPr>
            <a:r>
              <a:rPr lang="en-US" sz="1400" b="0" dirty="0">
                <a:solidFill>
                  <a:srgbClr val="CCCCCC"/>
                </a:solidFill>
                <a:effectLst/>
                <a:latin typeface="Consolas" panose="020B0609020204030204" pitchFamily="49" charset="0"/>
                <a:cs typeface="Consolas" panose="020B0609020204030204" pitchFamily="49" charset="0"/>
              </a:rPr>
              <a:t>  %1 </a:t>
            </a:r>
            <a:r>
              <a:rPr lang="en-US" sz="1400" b="0" dirty="0">
                <a:solidFill>
                  <a:srgbClr val="D4D4D4"/>
                </a:solidFill>
                <a:effectLst/>
                <a:latin typeface="Consolas" panose="020B0609020204030204" pitchFamily="49" charset="0"/>
                <a:cs typeface="Consolas" panose="020B0609020204030204" pitchFamily="49" charset="0"/>
              </a:rPr>
              <a:t>=</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a:solidFill>
                  <a:srgbClr val="569CD6"/>
                </a:solidFill>
                <a:effectLst/>
                <a:latin typeface="Consolas" panose="020B0609020204030204" pitchFamily="49" charset="0"/>
                <a:cs typeface="Consolas" panose="020B0609020204030204" pitchFamily="49" charset="0"/>
              </a:rPr>
              <a:t>load</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err="1">
                <a:solidFill>
                  <a:srgbClr val="CCCCCC"/>
                </a:solidFill>
                <a:effectLst/>
                <a:latin typeface="Consolas" panose="020B0609020204030204" pitchFamily="49" charset="0"/>
                <a:cs typeface="Consolas" panose="020B0609020204030204" pitchFamily="49" charset="0"/>
              </a:rPr>
              <a:t>ptr</a:t>
            </a:r>
            <a:r>
              <a:rPr lang="en-US" sz="1400" b="0" dirty="0">
                <a:solidFill>
                  <a:srgbClr val="CCCCCC"/>
                </a:solidFill>
                <a:effectLst/>
                <a:latin typeface="Consolas" panose="020B0609020204030204" pitchFamily="49" charset="0"/>
                <a:cs typeface="Consolas" panose="020B0609020204030204" pitchFamily="49" charset="0"/>
              </a:rPr>
              <a:t>, </a:t>
            </a:r>
            <a:r>
              <a:rPr lang="en-US" sz="1400" b="0" dirty="0" err="1">
                <a:solidFill>
                  <a:srgbClr val="CCCCCC"/>
                </a:solidFill>
                <a:effectLst/>
                <a:latin typeface="Consolas" panose="020B0609020204030204" pitchFamily="49" charset="0"/>
                <a:cs typeface="Consolas" panose="020B0609020204030204" pitchFamily="49" charset="0"/>
              </a:rPr>
              <a:t>ptr</a:t>
            </a:r>
            <a:r>
              <a:rPr lang="en-US" sz="1400" b="0" dirty="0">
                <a:solidFill>
                  <a:srgbClr val="CCCCCC"/>
                </a:solidFill>
                <a:effectLst/>
                <a:latin typeface="Consolas" panose="020B0609020204030204" pitchFamily="49" charset="0"/>
                <a:cs typeface="Consolas" panose="020B0609020204030204" pitchFamily="49" charset="0"/>
              </a:rPr>
              <a:t> %0, align </a:t>
            </a:r>
            <a:r>
              <a:rPr lang="en-US" sz="1400" b="0" dirty="0">
                <a:solidFill>
                  <a:srgbClr val="B5CEA8"/>
                </a:solidFill>
                <a:effectLst/>
                <a:latin typeface="Consolas" panose="020B0609020204030204" pitchFamily="49" charset="0"/>
                <a:cs typeface="Consolas" panose="020B0609020204030204" pitchFamily="49" charset="0"/>
              </a:rPr>
              <a:t>8</a:t>
            </a:r>
            <a:endParaRPr lang="en-US" sz="1400" b="0" dirty="0">
              <a:solidFill>
                <a:srgbClr val="CCCCCC"/>
              </a:solidFill>
              <a:effectLst/>
              <a:latin typeface="Consolas" panose="020B0609020204030204" pitchFamily="49" charset="0"/>
              <a:cs typeface="Consolas" panose="020B0609020204030204" pitchFamily="49" charset="0"/>
            </a:endParaRPr>
          </a:p>
          <a:p>
            <a:pPr marL="0" indent="0">
              <a:lnSpc>
                <a:spcPts val="1350"/>
              </a:lnSpc>
              <a:spcBef>
                <a:spcPts val="0"/>
              </a:spcBef>
              <a:buNone/>
            </a:pPr>
            <a:r>
              <a:rPr lang="en-US" sz="1400" b="0" dirty="0">
                <a:solidFill>
                  <a:srgbClr val="C586C0"/>
                </a:solidFill>
                <a:effectLst/>
                <a:latin typeface="Consolas" panose="020B0609020204030204" pitchFamily="49" charset="0"/>
                <a:cs typeface="Consolas" panose="020B0609020204030204" pitchFamily="49" charset="0"/>
              </a:rPr>
              <a:t>  </a:t>
            </a:r>
            <a:r>
              <a:rPr lang="en-US" sz="1400" b="0" dirty="0" err="1">
                <a:solidFill>
                  <a:srgbClr val="C586C0"/>
                </a:solidFill>
                <a:effectLst/>
                <a:latin typeface="Consolas" panose="020B0609020204030204" pitchFamily="49" charset="0"/>
                <a:cs typeface="Consolas" panose="020B0609020204030204" pitchFamily="49" charset="0"/>
              </a:rPr>
              <a:t>br</a:t>
            </a:r>
            <a:r>
              <a:rPr lang="en-US" sz="1400" b="0" dirty="0">
                <a:solidFill>
                  <a:srgbClr val="CCCCCC"/>
                </a:solidFill>
                <a:effectLst/>
                <a:latin typeface="Consolas" panose="020B0609020204030204" pitchFamily="49" charset="0"/>
                <a:cs typeface="Consolas" panose="020B0609020204030204" pitchFamily="49" charset="0"/>
              </a:rPr>
              <a:t> label </a:t>
            </a:r>
            <a:r>
              <a:rPr lang="en-US" sz="1400" b="0" dirty="0">
                <a:solidFill>
                  <a:srgbClr val="569CD6"/>
                </a:solidFill>
                <a:effectLst/>
                <a:latin typeface="Consolas" panose="020B0609020204030204" pitchFamily="49" charset="0"/>
                <a:cs typeface="Consolas" panose="020B0609020204030204" pitchFamily="49" charset="0"/>
              </a:rPr>
              <a:t>%</a:t>
            </a:r>
            <a:r>
              <a:rPr lang="en-US" sz="1400" b="0" dirty="0" err="1">
                <a:solidFill>
                  <a:srgbClr val="569CD6"/>
                </a:solidFill>
                <a:effectLst/>
                <a:latin typeface="Consolas" panose="020B0609020204030204" pitchFamily="49" charset="0"/>
                <a:cs typeface="Consolas" panose="020B0609020204030204" pitchFamily="49" charset="0"/>
              </a:rPr>
              <a:t>for.body</a:t>
            </a:r>
            <a:endParaRPr lang="en-US" sz="1400" b="0" dirty="0">
              <a:solidFill>
                <a:srgbClr val="CCCCCC"/>
              </a:solidFill>
              <a:effectLst/>
              <a:latin typeface="Consolas" panose="020B0609020204030204" pitchFamily="49" charset="0"/>
              <a:cs typeface="Consolas" panose="020B0609020204030204" pitchFamily="49" charset="0"/>
            </a:endParaRPr>
          </a:p>
          <a:p>
            <a:pPr marL="0" indent="0">
              <a:lnSpc>
                <a:spcPts val="1350"/>
              </a:lnSpc>
              <a:spcBef>
                <a:spcPts val="0"/>
              </a:spcBef>
              <a:buNone/>
            </a:pPr>
            <a:br>
              <a:rPr lang="en-US" sz="1400" b="0" dirty="0">
                <a:solidFill>
                  <a:srgbClr val="CCCCCC"/>
                </a:solidFill>
                <a:effectLst/>
                <a:latin typeface="Consolas" panose="020B0609020204030204" pitchFamily="49" charset="0"/>
                <a:cs typeface="Consolas" panose="020B0609020204030204" pitchFamily="49" charset="0"/>
              </a:rPr>
            </a:br>
            <a:r>
              <a:rPr lang="en-US" sz="1400" b="0" dirty="0" err="1">
                <a:solidFill>
                  <a:srgbClr val="569CD6"/>
                </a:solidFill>
                <a:effectLst/>
                <a:latin typeface="Consolas" panose="020B0609020204030204" pitchFamily="49" charset="0"/>
                <a:cs typeface="Consolas" panose="020B0609020204030204" pitchFamily="49" charset="0"/>
              </a:rPr>
              <a:t>for.body</a:t>
            </a:r>
            <a:r>
              <a:rPr lang="en-US" sz="1400" b="0" dirty="0">
                <a:solidFill>
                  <a:srgbClr val="569CD6"/>
                </a:solidFill>
                <a:effectLst/>
                <a:latin typeface="Consolas" panose="020B0609020204030204" pitchFamily="49" charset="0"/>
                <a:cs typeface="Consolas" panose="020B0609020204030204" pitchFamily="49" charset="0"/>
              </a:rPr>
              <a:t>:</a:t>
            </a:r>
            <a:endParaRPr lang="en-US" sz="1400" b="0" dirty="0">
              <a:solidFill>
                <a:srgbClr val="CCCCCC"/>
              </a:solidFill>
              <a:effectLst/>
              <a:latin typeface="Consolas" panose="020B0609020204030204" pitchFamily="49" charset="0"/>
              <a:cs typeface="Consolas" panose="020B0609020204030204" pitchFamily="49" charset="0"/>
            </a:endParaRPr>
          </a:p>
          <a:p>
            <a:pPr marL="0" indent="0">
              <a:lnSpc>
                <a:spcPts val="1350"/>
              </a:lnSpc>
              <a:spcBef>
                <a:spcPts val="0"/>
              </a:spcBef>
              <a:buNone/>
            </a:pPr>
            <a:r>
              <a:rPr lang="en-US" sz="1400" b="0" dirty="0">
                <a:solidFill>
                  <a:srgbClr val="C586C0"/>
                </a:solidFill>
                <a:effectLst/>
                <a:latin typeface="Consolas" panose="020B0609020204030204" pitchFamily="49" charset="0"/>
                <a:cs typeface="Consolas" panose="020B0609020204030204" pitchFamily="49" charset="0"/>
              </a:rPr>
              <a:t>  </a:t>
            </a:r>
            <a:r>
              <a:rPr lang="en-US" sz="1400" b="0" dirty="0" err="1">
                <a:solidFill>
                  <a:srgbClr val="C586C0"/>
                </a:solidFill>
                <a:effectLst/>
                <a:latin typeface="Consolas" panose="020B0609020204030204" pitchFamily="49" charset="0"/>
                <a:cs typeface="Consolas" panose="020B0609020204030204" pitchFamily="49" charset="0"/>
              </a:rPr>
              <a:t>br</a:t>
            </a:r>
            <a:r>
              <a:rPr lang="en-US" sz="1400" b="0" dirty="0">
                <a:solidFill>
                  <a:srgbClr val="CCCCCC"/>
                </a:solidFill>
                <a:effectLst/>
                <a:latin typeface="Consolas" panose="020B0609020204030204" pitchFamily="49" charset="0"/>
                <a:cs typeface="Consolas" panose="020B0609020204030204" pitchFamily="49" charset="0"/>
              </a:rPr>
              <a:t> label </a:t>
            </a:r>
            <a:r>
              <a:rPr lang="en-US" sz="1400" b="0" dirty="0">
                <a:solidFill>
                  <a:srgbClr val="569CD6"/>
                </a:solidFill>
                <a:effectLst/>
                <a:latin typeface="Consolas" panose="020B0609020204030204" pitchFamily="49" charset="0"/>
                <a:cs typeface="Consolas" panose="020B0609020204030204" pitchFamily="49" charset="0"/>
              </a:rPr>
              <a:t>%</a:t>
            </a:r>
            <a:r>
              <a:rPr lang="en-US" sz="1400" b="0" dirty="0" err="1">
                <a:solidFill>
                  <a:srgbClr val="569CD6"/>
                </a:solidFill>
                <a:effectLst/>
                <a:latin typeface="Consolas" panose="020B0609020204030204" pitchFamily="49" charset="0"/>
                <a:cs typeface="Consolas" panose="020B0609020204030204" pitchFamily="49" charset="0"/>
              </a:rPr>
              <a:t>for.body</a:t>
            </a:r>
            <a:endParaRPr lang="en-US" sz="1400" b="0" dirty="0">
              <a:solidFill>
                <a:srgbClr val="CCCCCC"/>
              </a:solidFill>
              <a:effectLst/>
              <a:latin typeface="Consolas" panose="020B0609020204030204" pitchFamily="49" charset="0"/>
              <a:cs typeface="Consolas" panose="020B0609020204030204" pitchFamily="49" charset="0"/>
            </a:endParaRPr>
          </a:p>
          <a:p>
            <a:pPr marL="0" indent="0">
              <a:lnSpc>
                <a:spcPts val="1350"/>
              </a:lnSpc>
              <a:spcBef>
                <a:spcPts val="0"/>
              </a:spcBef>
              <a:buNone/>
            </a:pPr>
            <a:r>
              <a:rPr lang="en-US" sz="1400" b="0" dirty="0">
                <a:solidFill>
                  <a:srgbClr val="CCCCCC"/>
                </a:solidFill>
                <a:effectLst/>
                <a:latin typeface="Consolas" panose="020B0609020204030204" pitchFamily="49" charset="0"/>
                <a:cs typeface="Consolas" panose="020B0609020204030204" pitchFamily="49" charset="0"/>
              </a:rPr>
              <a:t>}</a:t>
            </a:r>
          </a:p>
          <a:p>
            <a:pPr marL="0" indent="0">
              <a:lnSpc>
                <a:spcPts val="1350"/>
              </a:lnSpc>
              <a:spcBef>
                <a:spcPts val="0"/>
              </a:spcBef>
              <a:buNone/>
            </a:pPr>
            <a:br>
              <a:rPr lang="en-US" sz="1400" b="0" dirty="0">
                <a:solidFill>
                  <a:srgbClr val="CCCCCC"/>
                </a:solidFill>
                <a:effectLst/>
                <a:latin typeface="Consolas" panose="020B0609020204030204" pitchFamily="49" charset="0"/>
                <a:cs typeface="Consolas" panose="020B0609020204030204" pitchFamily="49" charset="0"/>
              </a:rPr>
            </a:br>
            <a:endParaRPr lang="en-US" sz="1400" b="0" dirty="0">
              <a:solidFill>
                <a:srgbClr val="CCCCCC"/>
              </a:solidFill>
              <a:effectLst/>
              <a:latin typeface="Consolas" panose="020B0609020204030204" pitchFamily="49" charset="0"/>
              <a:cs typeface="Consolas" panose="020B0609020204030204" pitchFamily="49" charset="0"/>
            </a:endParaRPr>
          </a:p>
          <a:p>
            <a:pPr marL="0" indent="0">
              <a:lnSpc>
                <a:spcPts val="1350"/>
              </a:lnSpc>
              <a:spcBef>
                <a:spcPts val="0"/>
              </a:spcBef>
              <a:buNone/>
            </a:pPr>
            <a:endParaRPr lang="en-US" sz="1400" b="0" dirty="0">
              <a:solidFill>
                <a:srgbClr val="CCCCCC"/>
              </a:solidFill>
              <a:effectLst/>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157939519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63C31A-A8B0-EA17-C551-BF496C547A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36CEF6F-8C31-621E-C0F3-CA1BE928F3DF}"/>
              </a:ext>
            </a:extLst>
          </p:cNvPr>
          <p:cNvSpPr>
            <a:spLocks noGrp="1"/>
          </p:cNvSpPr>
          <p:nvPr>
            <p:ph type="title"/>
          </p:nvPr>
        </p:nvSpPr>
        <p:spPr/>
        <p:txBody>
          <a:bodyPr/>
          <a:lstStyle/>
          <a:p>
            <a:r>
              <a:rPr lang="en-US"/>
              <a:t>Adjusted Interestingness Script</a:t>
            </a:r>
          </a:p>
        </p:txBody>
      </p:sp>
      <p:sp>
        <p:nvSpPr>
          <p:cNvPr id="3" name="Text Placeholder 2">
            <a:extLst>
              <a:ext uri="{FF2B5EF4-FFF2-40B4-BE49-F238E27FC236}">
                <a16:creationId xmlns:a16="http://schemas.microsoft.com/office/drawing/2014/main" id="{010CF3B1-9968-2E0C-F24A-77D2570780FC}"/>
              </a:ext>
            </a:extLst>
          </p:cNvPr>
          <p:cNvSpPr>
            <a:spLocks noGrp="1"/>
          </p:cNvSpPr>
          <p:nvPr>
            <p:ph type="body" sz="quarter" idx="10"/>
          </p:nvPr>
        </p:nvSpPr>
        <p:spPr>
          <a:xfrm>
            <a:off x="586740" y="1526715"/>
            <a:ext cx="11018520" cy="1153732"/>
          </a:xfrm>
        </p:spPr>
        <p:txBody>
          <a:bodyPr/>
          <a:lstStyle/>
          <a:p>
            <a:r>
              <a:rPr lang="en-US" dirty="0"/>
              <a:t>  ! opt -disable-output --load-pass-plugin=</a:t>
            </a:r>
            <a:r>
              <a:rPr lang="en-US" dirty="0" err="1"/>
              <a:t>buggy_plugin.so</a:t>
            </a:r>
            <a:r>
              <a:rPr lang="en-US" dirty="0"/>
              <a:t> \</a:t>
            </a:r>
          </a:p>
          <a:p>
            <a:r>
              <a:rPr lang="en-US" dirty="0"/>
              <a:t>  -passes=‘</a:t>
            </a:r>
            <a:r>
              <a:rPr lang="en-US" dirty="0" err="1"/>
              <a:t>instsimplify,simplifycfg,buggy</a:t>
            </a:r>
            <a:r>
              <a:rPr lang="en-US" dirty="0"/>
              <a:t>&lt;crash-load-of-</a:t>
            </a:r>
            <a:r>
              <a:rPr lang="en-US" dirty="0" err="1"/>
              <a:t>inttoptr</a:t>
            </a:r>
            <a:r>
              <a:rPr lang="en-US" dirty="0"/>
              <a:t>&gt;’ $@ \</a:t>
            </a:r>
          </a:p>
          <a:p>
            <a:r>
              <a:rPr lang="en-US" dirty="0"/>
              <a:t>  2&gt; /dev/null</a:t>
            </a:r>
          </a:p>
        </p:txBody>
      </p:sp>
      <p:sp>
        <p:nvSpPr>
          <p:cNvPr id="8" name="TextBox 7">
            <a:extLst>
              <a:ext uri="{FF2B5EF4-FFF2-40B4-BE49-F238E27FC236}">
                <a16:creationId xmlns:a16="http://schemas.microsoft.com/office/drawing/2014/main" id="{6F23231A-16DD-9093-99F4-F26B321E458D}"/>
              </a:ext>
            </a:extLst>
          </p:cNvPr>
          <p:cNvSpPr txBox="1"/>
          <p:nvPr/>
        </p:nvSpPr>
        <p:spPr>
          <a:xfrm>
            <a:off x="481131" y="3099162"/>
            <a:ext cx="11229738" cy="2536848"/>
          </a:xfrm>
          <a:prstGeom prst="rect">
            <a:avLst/>
          </a:prstGeom>
          <a:noFill/>
        </p:spPr>
        <p:txBody>
          <a:bodyPr wrap="square">
            <a:spAutoFit/>
          </a:bodyPr>
          <a:lstStyle/>
          <a:p>
            <a:r>
              <a:rPr lang="en-US" b="0">
                <a:solidFill>
                  <a:srgbClr val="569CD6"/>
                </a:solidFill>
                <a:effectLst/>
                <a:latin typeface="Consolas" panose="020B0609020204030204" pitchFamily="49" charset="0"/>
                <a:cs typeface="Consolas" panose="020B0609020204030204" pitchFamily="49" charset="0"/>
              </a:rPr>
              <a:t>define</a:t>
            </a:r>
            <a:r>
              <a:rPr lang="en-US" b="0">
                <a:solidFill>
                  <a:srgbClr val="CCCCCC"/>
                </a:solidFill>
                <a:effectLst/>
                <a:latin typeface="Consolas" panose="020B0609020204030204" pitchFamily="49" charset="0"/>
                <a:cs typeface="Consolas" panose="020B0609020204030204" pitchFamily="49" charset="0"/>
              </a:rPr>
              <a:t> </a:t>
            </a:r>
            <a:r>
              <a:rPr lang="en-US" b="0" err="1">
                <a:solidFill>
                  <a:srgbClr val="CCCCCC"/>
                </a:solidFill>
                <a:effectLst/>
                <a:latin typeface="Consolas" panose="020B0609020204030204" pitchFamily="49" charset="0"/>
                <a:cs typeface="Consolas" panose="020B0609020204030204" pitchFamily="49" charset="0"/>
              </a:rPr>
              <a:t>fastcc</a:t>
            </a:r>
            <a:r>
              <a:rPr lang="en-US" b="0">
                <a:solidFill>
                  <a:srgbClr val="CCCCCC"/>
                </a:solidFill>
                <a:effectLst/>
                <a:latin typeface="Consolas" panose="020B0609020204030204" pitchFamily="49" charset="0"/>
                <a:cs typeface="Consolas" panose="020B0609020204030204" pitchFamily="49" charset="0"/>
              </a:rPr>
              <a:t> </a:t>
            </a:r>
            <a:r>
              <a:rPr lang="en-US" b="0">
                <a:solidFill>
                  <a:srgbClr val="569CD6"/>
                </a:solidFill>
                <a:effectLst/>
                <a:latin typeface="Consolas" panose="020B0609020204030204" pitchFamily="49" charset="0"/>
                <a:cs typeface="Consolas" panose="020B0609020204030204" pitchFamily="49" charset="0"/>
              </a:rPr>
              <a:t>i1</a:t>
            </a:r>
            <a:r>
              <a:rPr lang="en-US" b="0">
                <a:solidFill>
                  <a:srgbClr val="CCCCCC"/>
                </a:solidFill>
                <a:effectLst/>
                <a:latin typeface="Consolas" panose="020B0609020204030204" pitchFamily="49" charset="0"/>
                <a:cs typeface="Consolas" panose="020B0609020204030204" pitchFamily="49" charset="0"/>
              </a:rPr>
              <a:t> @</a:t>
            </a:r>
            <a:r>
              <a:rPr lang="en-US" b="0">
                <a:solidFill>
                  <a:srgbClr val="CE9178"/>
                </a:solidFill>
                <a:effectLst/>
                <a:latin typeface="Consolas" panose="020B0609020204030204" pitchFamily="49" charset="0"/>
                <a:cs typeface="Consolas" panose="020B0609020204030204" pitchFamily="49" charset="0"/>
              </a:rPr>
              <a:t>"_ZZNK4llvm17X86TargetLowering17LowerBUILD_VECTORENS_7SDValueERNS_12SelectionDAGEENK3$_0clES1_jNS_8ArrayRefIS1_EE"</a:t>
            </a:r>
            <a:r>
              <a:rPr lang="en-US" b="0">
                <a:solidFill>
                  <a:srgbClr val="CCCCCC"/>
                </a:solidFill>
                <a:effectLst/>
                <a:latin typeface="Consolas" panose="020B0609020204030204" pitchFamily="49" charset="0"/>
                <a:cs typeface="Consolas" panose="020B0609020204030204" pitchFamily="49" charset="0"/>
              </a:rPr>
              <a:t>(</a:t>
            </a:r>
            <a:r>
              <a:rPr lang="en-US" b="0">
                <a:solidFill>
                  <a:srgbClr val="569CD6"/>
                </a:solidFill>
                <a:effectLst/>
                <a:latin typeface="Consolas" panose="020B0609020204030204" pitchFamily="49" charset="0"/>
                <a:cs typeface="Consolas" panose="020B0609020204030204" pitchFamily="49" charset="0"/>
              </a:rPr>
              <a:t>i64</a:t>
            </a:r>
            <a:r>
              <a:rPr lang="en-US" b="0">
                <a:solidFill>
                  <a:srgbClr val="CCCCCC"/>
                </a:solidFill>
                <a:effectLst/>
                <a:latin typeface="Consolas" panose="020B0609020204030204" pitchFamily="49" charset="0"/>
                <a:cs typeface="Consolas" panose="020B0609020204030204" pitchFamily="49" charset="0"/>
              </a:rPr>
              <a:t> %Ops.coerce.fca.0.extract) {</a:t>
            </a:r>
          </a:p>
          <a:p>
            <a:r>
              <a:rPr lang="en-US" b="0">
                <a:solidFill>
                  <a:srgbClr val="569CD6"/>
                </a:solidFill>
                <a:effectLst/>
                <a:latin typeface="Consolas" panose="020B0609020204030204" pitchFamily="49" charset="0"/>
                <a:cs typeface="Consolas" panose="020B0609020204030204" pitchFamily="49" charset="0"/>
              </a:rPr>
              <a:t>entry:</a:t>
            </a:r>
            <a:endParaRPr lang="en-US" b="0">
              <a:solidFill>
                <a:srgbClr val="CCCCCC"/>
              </a:solidFill>
              <a:effectLst/>
              <a:latin typeface="Consolas" panose="020B0609020204030204" pitchFamily="49" charset="0"/>
              <a:cs typeface="Consolas" panose="020B0609020204030204" pitchFamily="49" charset="0"/>
            </a:endParaRPr>
          </a:p>
          <a:p>
            <a:r>
              <a:rPr lang="en-US" b="0">
                <a:solidFill>
                  <a:srgbClr val="CCCCCC"/>
                </a:solidFill>
                <a:effectLst/>
                <a:latin typeface="Consolas" panose="020B0609020204030204" pitchFamily="49" charset="0"/>
                <a:cs typeface="Consolas" panose="020B0609020204030204" pitchFamily="49" charset="0"/>
              </a:rPr>
              <a:t>  %0 </a:t>
            </a:r>
            <a:r>
              <a:rPr lang="en-US" b="0">
                <a:solidFill>
                  <a:srgbClr val="D4D4D4"/>
                </a:solidFill>
                <a:effectLst/>
                <a:latin typeface="Consolas" panose="020B0609020204030204" pitchFamily="49" charset="0"/>
                <a:cs typeface="Consolas" panose="020B0609020204030204" pitchFamily="49" charset="0"/>
              </a:rPr>
              <a:t>=</a:t>
            </a:r>
            <a:r>
              <a:rPr lang="en-US" b="0">
                <a:solidFill>
                  <a:srgbClr val="CCCCCC"/>
                </a:solidFill>
                <a:effectLst/>
                <a:latin typeface="Consolas" panose="020B0609020204030204" pitchFamily="49" charset="0"/>
                <a:cs typeface="Consolas" panose="020B0609020204030204" pitchFamily="49" charset="0"/>
              </a:rPr>
              <a:t> </a:t>
            </a:r>
            <a:r>
              <a:rPr lang="en-US" b="0" err="1">
                <a:solidFill>
                  <a:srgbClr val="569CD6"/>
                </a:solidFill>
                <a:effectLst/>
                <a:latin typeface="Consolas" panose="020B0609020204030204" pitchFamily="49" charset="0"/>
                <a:cs typeface="Consolas" panose="020B0609020204030204" pitchFamily="49" charset="0"/>
              </a:rPr>
              <a:t>inttoptr</a:t>
            </a:r>
            <a:r>
              <a:rPr lang="en-US" b="0">
                <a:solidFill>
                  <a:srgbClr val="CCCCCC"/>
                </a:solidFill>
                <a:effectLst/>
                <a:latin typeface="Consolas" panose="020B0609020204030204" pitchFamily="49" charset="0"/>
                <a:cs typeface="Consolas" panose="020B0609020204030204" pitchFamily="49" charset="0"/>
              </a:rPr>
              <a:t> </a:t>
            </a:r>
            <a:r>
              <a:rPr lang="en-US" b="0">
                <a:solidFill>
                  <a:srgbClr val="569CD6"/>
                </a:solidFill>
                <a:effectLst/>
                <a:latin typeface="Consolas" panose="020B0609020204030204" pitchFamily="49" charset="0"/>
                <a:cs typeface="Consolas" panose="020B0609020204030204" pitchFamily="49" charset="0"/>
              </a:rPr>
              <a:t>i64</a:t>
            </a:r>
            <a:r>
              <a:rPr lang="en-US" b="0">
                <a:solidFill>
                  <a:srgbClr val="CCCCCC"/>
                </a:solidFill>
                <a:effectLst/>
                <a:latin typeface="Consolas" panose="020B0609020204030204" pitchFamily="49" charset="0"/>
                <a:cs typeface="Consolas" panose="020B0609020204030204" pitchFamily="49" charset="0"/>
              </a:rPr>
              <a:t> %Ops.coerce.fca.0.extract </a:t>
            </a:r>
            <a:r>
              <a:rPr lang="en-US" b="0">
                <a:solidFill>
                  <a:srgbClr val="D4D4D4"/>
                </a:solidFill>
                <a:effectLst/>
                <a:latin typeface="Consolas" panose="020B0609020204030204" pitchFamily="49" charset="0"/>
                <a:cs typeface="Consolas" panose="020B0609020204030204" pitchFamily="49" charset="0"/>
              </a:rPr>
              <a:t>to</a:t>
            </a:r>
            <a:r>
              <a:rPr lang="en-US" b="0">
                <a:solidFill>
                  <a:srgbClr val="CCCCCC"/>
                </a:solidFill>
                <a:effectLst/>
                <a:latin typeface="Consolas" panose="020B0609020204030204" pitchFamily="49" charset="0"/>
                <a:cs typeface="Consolas" panose="020B0609020204030204" pitchFamily="49" charset="0"/>
              </a:rPr>
              <a:t> </a:t>
            </a:r>
            <a:r>
              <a:rPr lang="en-US" b="0" err="1">
                <a:solidFill>
                  <a:srgbClr val="CCCCCC"/>
                </a:solidFill>
                <a:effectLst/>
                <a:latin typeface="Consolas" panose="020B0609020204030204" pitchFamily="49" charset="0"/>
                <a:cs typeface="Consolas" panose="020B0609020204030204" pitchFamily="49" charset="0"/>
              </a:rPr>
              <a:t>ptr</a:t>
            </a:r>
            <a:endParaRPr lang="en-US" b="0">
              <a:solidFill>
                <a:srgbClr val="CCCCCC"/>
              </a:solidFill>
              <a:effectLst/>
              <a:latin typeface="Consolas" panose="020B0609020204030204" pitchFamily="49" charset="0"/>
              <a:cs typeface="Consolas" panose="020B0609020204030204" pitchFamily="49" charset="0"/>
            </a:endParaRPr>
          </a:p>
          <a:p>
            <a:r>
              <a:rPr lang="en-US" b="0">
                <a:solidFill>
                  <a:srgbClr val="CCCCCC"/>
                </a:solidFill>
                <a:effectLst/>
                <a:latin typeface="Consolas" panose="020B0609020204030204" pitchFamily="49" charset="0"/>
                <a:cs typeface="Consolas" panose="020B0609020204030204" pitchFamily="49" charset="0"/>
              </a:rPr>
              <a:t>  %1 </a:t>
            </a:r>
            <a:r>
              <a:rPr lang="en-US" b="0">
                <a:solidFill>
                  <a:srgbClr val="D4D4D4"/>
                </a:solidFill>
                <a:effectLst/>
                <a:latin typeface="Consolas" panose="020B0609020204030204" pitchFamily="49" charset="0"/>
                <a:cs typeface="Consolas" panose="020B0609020204030204" pitchFamily="49" charset="0"/>
              </a:rPr>
              <a:t>=</a:t>
            </a:r>
            <a:r>
              <a:rPr lang="en-US" b="0">
                <a:solidFill>
                  <a:srgbClr val="CCCCCC"/>
                </a:solidFill>
                <a:effectLst/>
                <a:latin typeface="Consolas" panose="020B0609020204030204" pitchFamily="49" charset="0"/>
                <a:cs typeface="Consolas" panose="020B0609020204030204" pitchFamily="49" charset="0"/>
              </a:rPr>
              <a:t> </a:t>
            </a:r>
            <a:r>
              <a:rPr lang="en-US" b="0">
                <a:solidFill>
                  <a:srgbClr val="569CD6"/>
                </a:solidFill>
                <a:effectLst/>
                <a:latin typeface="Consolas" panose="020B0609020204030204" pitchFamily="49" charset="0"/>
                <a:cs typeface="Consolas" panose="020B0609020204030204" pitchFamily="49" charset="0"/>
              </a:rPr>
              <a:t>load</a:t>
            </a:r>
            <a:r>
              <a:rPr lang="en-US" b="0">
                <a:solidFill>
                  <a:srgbClr val="CCCCCC"/>
                </a:solidFill>
                <a:effectLst/>
                <a:latin typeface="Consolas" panose="020B0609020204030204" pitchFamily="49" charset="0"/>
                <a:cs typeface="Consolas" panose="020B0609020204030204" pitchFamily="49" charset="0"/>
              </a:rPr>
              <a:t> </a:t>
            </a:r>
            <a:r>
              <a:rPr lang="en-US" b="0" err="1">
                <a:solidFill>
                  <a:srgbClr val="CCCCCC"/>
                </a:solidFill>
                <a:effectLst/>
                <a:latin typeface="Consolas" panose="020B0609020204030204" pitchFamily="49" charset="0"/>
                <a:cs typeface="Consolas" panose="020B0609020204030204" pitchFamily="49" charset="0"/>
              </a:rPr>
              <a:t>ptr</a:t>
            </a:r>
            <a:r>
              <a:rPr lang="en-US" b="0">
                <a:solidFill>
                  <a:srgbClr val="CCCCCC"/>
                </a:solidFill>
                <a:effectLst/>
                <a:latin typeface="Consolas" panose="020B0609020204030204" pitchFamily="49" charset="0"/>
                <a:cs typeface="Consolas" panose="020B0609020204030204" pitchFamily="49" charset="0"/>
              </a:rPr>
              <a:t>, </a:t>
            </a:r>
            <a:r>
              <a:rPr lang="en-US" b="0" err="1">
                <a:solidFill>
                  <a:srgbClr val="CCCCCC"/>
                </a:solidFill>
                <a:effectLst/>
                <a:latin typeface="Consolas" panose="020B0609020204030204" pitchFamily="49" charset="0"/>
                <a:cs typeface="Consolas" panose="020B0609020204030204" pitchFamily="49" charset="0"/>
              </a:rPr>
              <a:t>ptr</a:t>
            </a:r>
            <a:r>
              <a:rPr lang="en-US" b="0">
                <a:solidFill>
                  <a:srgbClr val="CCCCCC"/>
                </a:solidFill>
                <a:effectLst/>
                <a:latin typeface="Consolas" panose="020B0609020204030204" pitchFamily="49" charset="0"/>
                <a:cs typeface="Consolas" panose="020B0609020204030204" pitchFamily="49" charset="0"/>
              </a:rPr>
              <a:t> %0, align </a:t>
            </a:r>
            <a:r>
              <a:rPr lang="en-US" b="0">
                <a:solidFill>
                  <a:srgbClr val="B5CEA8"/>
                </a:solidFill>
                <a:effectLst/>
                <a:latin typeface="Consolas" panose="020B0609020204030204" pitchFamily="49" charset="0"/>
                <a:cs typeface="Consolas" panose="020B0609020204030204" pitchFamily="49" charset="0"/>
              </a:rPr>
              <a:t>8</a:t>
            </a:r>
            <a:endParaRPr lang="en-US" b="0">
              <a:solidFill>
                <a:srgbClr val="CCCCCC"/>
              </a:solidFill>
              <a:effectLst/>
              <a:latin typeface="Consolas" panose="020B0609020204030204" pitchFamily="49" charset="0"/>
              <a:cs typeface="Consolas" panose="020B0609020204030204" pitchFamily="49" charset="0"/>
            </a:endParaRPr>
          </a:p>
          <a:p>
            <a:r>
              <a:rPr lang="en-US" b="0">
                <a:solidFill>
                  <a:srgbClr val="CCCCCC"/>
                </a:solidFill>
                <a:effectLst/>
                <a:latin typeface="Consolas" panose="020B0609020204030204" pitchFamily="49" charset="0"/>
                <a:cs typeface="Consolas" panose="020B0609020204030204" pitchFamily="49" charset="0"/>
              </a:rPr>
              <a:t>  %</a:t>
            </a:r>
            <a:r>
              <a:rPr lang="en-US" b="0" err="1">
                <a:solidFill>
                  <a:srgbClr val="CCCCCC"/>
                </a:solidFill>
                <a:effectLst/>
                <a:latin typeface="Consolas" panose="020B0609020204030204" pitchFamily="49" charset="0"/>
                <a:cs typeface="Consolas" panose="020B0609020204030204" pitchFamily="49" charset="0"/>
              </a:rPr>
              <a:t>cmp.i.i.peel</a:t>
            </a:r>
            <a:r>
              <a:rPr lang="en-US" b="0">
                <a:solidFill>
                  <a:srgbClr val="CCCCCC"/>
                </a:solidFill>
                <a:effectLst/>
                <a:latin typeface="Consolas" panose="020B0609020204030204" pitchFamily="49" charset="0"/>
                <a:cs typeface="Consolas" panose="020B0609020204030204" pitchFamily="49" charset="0"/>
              </a:rPr>
              <a:t> </a:t>
            </a:r>
            <a:r>
              <a:rPr lang="en-US" b="0">
                <a:solidFill>
                  <a:srgbClr val="D4D4D4"/>
                </a:solidFill>
                <a:effectLst/>
                <a:latin typeface="Consolas" panose="020B0609020204030204" pitchFamily="49" charset="0"/>
                <a:cs typeface="Consolas" panose="020B0609020204030204" pitchFamily="49" charset="0"/>
              </a:rPr>
              <a:t>=</a:t>
            </a:r>
            <a:r>
              <a:rPr lang="en-US" b="0">
                <a:solidFill>
                  <a:srgbClr val="CCCCCC"/>
                </a:solidFill>
                <a:effectLst/>
                <a:latin typeface="Consolas" panose="020B0609020204030204" pitchFamily="49" charset="0"/>
                <a:cs typeface="Consolas" panose="020B0609020204030204" pitchFamily="49" charset="0"/>
              </a:rPr>
              <a:t> </a:t>
            </a:r>
            <a:r>
              <a:rPr lang="en-US" b="0" err="1">
                <a:solidFill>
                  <a:srgbClr val="569CD6"/>
                </a:solidFill>
                <a:effectLst/>
                <a:latin typeface="Consolas" panose="020B0609020204030204" pitchFamily="49" charset="0"/>
                <a:cs typeface="Consolas" panose="020B0609020204030204" pitchFamily="49" charset="0"/>
              </a:rPr>
              <a:t>icmp</a:t>
            </a:r>
            <a:r>
              <a:rPr lang="en-US" b="0">
                <a:solidFill>
                  <a:srgbClr val="CCCCCC"/>
                </a:solidFill>
                <a:effectLst/>
                <a:latin typeface="Consolas" panose="020B0609020204030204" pitchFamily="49" charset="0"/>
                <a:cs typeface="Consolas" panose="020B0609020204030204" pitchFamily="49" charset="0"/>
              </a:rPr>
              <a:t> eq </a:t>
            </a:r>
            <a:r>
              <a:rPr lang="en-US" b="0" err="1">
                <a:solidFill>
                  <a:srgbClr val="CCCCCC"/>
                </a:solidFill>
                <a:effectLst/>
                <a:latin typeface="Consolas" panose="020B0609020204030204" pitchFamily="49" charset="0"/>
                <a:cs typeface="Consolas" panose="020B0609020204030204" pitchFamily="49" charset="0"/>
              </a:rPr>
              <a:t>ptr</a:t>
            </a:r>
            <a:r>
              <a:rPr lang="en-US" b="0">
                <a:solidFill>
                  <a:srgbClr val="CCCCCC"/>
                </a:solidFill>
                <a:effectLst/>
                <a:latin typeface="Consolas" panose="020B0609020204030204" pitchFamily="49" charset="0"/>
                <a:cs typeface="Consolas" panose="020B0609020204030204" pitchFamily="49" charset="0"/>
              </a:rPr>
              <a:t> %1, </a:t>
            </a:r>
            <a:r>
              <a:rPr lang="en-US" b="0">
                <a:solidFill>
                  <a:srgbClr val="569CD6"/>
                </a:solidFill>
                <a:effectLst/>
                <a:latin typeface="Consolas" panose="020B0609020204030204" pitchFamily="49" charset="0"/>
                <a:cs typeface="Consolas" panose="020B0609020204030204" pitchFamily="49" charset="0"/>
              </a:rPr>
              <a:t>null</a:t>
            </a:r>
            <a:endParaRPr lang="en-US" b="0">
              <a:solidFill>
                <a:srgbClr val="CCCCCC"/>
              </a:solidFill>
              <a:effectLst/>
              <a:latin typeface="Consolas" panose="020B0609020204030204" pitchFamily="49" charset="0"/>
              <a:cs typeface="Consolas" panose="020B0609020204030204" pitchFamily="49" charset="0"/>
            </a:endParaRPr>
          </a:p>
          <a:p>
            <a:r>
              <a:rPr lang="en-US" b="0">
                <a:solidFill>
                  <a:srgbClr val="C586C0"/>
                </a:solidFill>
                <a:effectLst/>
                <a:latin typeface="Consolas" panose="020B0609020204030204" pitchFamily="49" charset="0"/>
                <a:cs typeface="Consolas" panose="020B0609020204030204" pitchFamily="49" charset="0"/>
              </a:rPr>
              <a:t>  ret</a:t>
            </a:r>
            <a:r>
              <a:rPr lang="en-US" b="0">
                <a:solidFill>
                  <a:srgbClr val="CCCCCC"/>
                </a:solidFill>
                <a:effectLst/>
                <a:latin typeface="Consolas" panose="020B0609020204030204" pitchFamily="49" charset="0"/>
                <a:cs typeface="Consolas" panose="020B0609020204030204" pitchFamily="49" charset="0"/>
              </a:rPr>
              <a:t> </a:t>
            </a:r>
            <a:r>
              <a:rPr lang="en-US" b="0">
                <a:solidFill>
                  <a:srgbClr val="569CD6"/>
                </a:solidFill>
                <a:effectLst/>
                <a:latin typeface="Consolas" panose="020B0609020204030204" pitchFamily="49" charset="0"/>
                <a:cs typeface="Consolas" panose="020B0609020204030204" pitchFamily="49" charset="0"/>
              </a:rPr>
              <a:t>i1</a:t>
            </a:r>
            <a:r>
              <a:rPr lang="en-US" b="0">
                <a:solidFill>
                  <a:srgbClr val="CCCCCC"/>
                </a:solidFill>
                <a:effectLst/>
                <a:latin typeface="Consolas" panose="020B0609020204030204" pitchFamily="49" charset="0"/>
                <a:cs typeface="Consolas" panose="020B0609020204030204" pitchFamily="49" charset="0"/>
              </a:rPr>
              <a:t> %</a:t>
            </a:r>
            <a:r>
              <a:rPr lang="en-US" b="0" err="1">
                <a:solidFill>
                  <a:srgbClr val="CCCCCC"/>
                </a:solidFill>
                <a:effectLst/>
                <a:latin typeface="Consolas" panose="020B0609020204030204" pitchFamily="49" charset="0"/>
                <a:cs typeface="Consolas" panose="020B0609020204030204" pitchFamily="49" charset="0"/>
              </a:rPr>
              <a:t>cmp.i.i.peel</a:t>
            </a:r>
            <a:endParaRPr lang="en-US" b="0">
              <a:solidFill>
                <a:srgbClr val="CCCCCC"/>
              </a:solidFill>
              <a:effectLst/>
              <a:latin typeface="Consolas" panose="020B0609020204030204" pitchFamily="49" charset="0"/>
              <a:cs typeface="Consolas" panose="020B0609020204030204" pitchFamily="49" charset="0"/>
            </a:endParaRPr>
          </a:p>
          <a:p>
            <a:r>
              <a:rPr lang="en-US" b="0">
                <a:solidFill>
                  <a:srgbClr val="CCCCCC"/>
                </a:solidFill>
                <a:effectLst/>
                <a:latin typeface="Consolas" panose="020B0609020204030204" pitchFamily="49" charset="0"/>
                <a:cs typeface="Consolas" panose="020B0609020204030204" pitchFamily="49" charset="0"/>
              </a:rPr>
              <a:t>}</a:t>
            </a:r>
          </a:p>
        </p:txBody>
      </p:sp>
      <p:sp>
        <p:nvSpPr>
          <p:cNvPr id="11" name="Rectangle 10">
            <a:extLst>
              <a:ext uri="{FF2B5EF4-FFF2-40B4-BE49-F238E27FC236}">
                <a16:creationId xmlns:a16="http://schemas.microsoft.com/office/drawing/2014/main" id="{0C62AB8B-B2CB-631E-1700-47196E5B1063}"/>
              </a:ext>
            </a:extLst>
          </p:cNvPr>
          <p:cNvSpPr/>
          <p:nvPr/>
        </p:nvSpPr>
        <p:spPr bwMode="auto">
          <a:xfrm>
            <a:off x="2146195" y="1949712"/>
            <a:ext cx="3456746" cy="272053"/>
          </a:xfrm>
          <a:prstGeom prst="rect">
            <a:avLst/>
          </a:prstGeom>
          <a:solidFill>
            <a:srgbClr val="FFFF00">
              <a:alpha val="48497"/>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Tree>
    <p:custDataLst>
      <p:custData r:id="rId1"/>
      <p:custData r:id="rId2"/>
    </p:custDataLst>
    <p:extLst>
      <p:ext uri="{BB962C8B-B14F-4D97-AF65-F5344CB8AC3E}">
        <p14:creationId xmlns:p14="http://schemas.microsoft.com/office/powerpoint/2010/main" val="9990765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EBE9F-32FA-4153-A54C-2A21168C3C40}"/>
              </a:ext>
            </a:extLst>
          </p:cNvPr>
          <p:cNvSpPr>
            <a:spLocks noGrp="1"/>
          </p:cNvSpPr>
          <p:nvPr>
            <p:ph type="title"/>
          </p:nvPr>
        </p:nvSpPr>
        <p:spPr/>
        <p:txBody>
          <a:bodyPr/>
          <a:lstStyle/>
          <a:p>
            <a:r>
              <a:rPr lang="en-US"/>
              <a:t>Debugging Hangs</a:t>
            </a:r>
          </a:p>
        </p:txBody>
      </p:sp>
      <p:sp>
        <p:nvSpPr>
          <p:cNvPr id="10" name="TextBox 9">
            <a:extLst>
              <a:ext uri="{FF2B5EF4-FFF2-40B4-BE49-F238E27FC236}">
                <a16:creationId xmlns:a16="http://schemas.microsoft.com/office/drawing/2014/main" id="{05DCD737-F8A4-EA86-2F81-0F53FDD29EC5}"/>
              </a:ext>
            </a:extLst>
          </p:cNvPr>
          <p:cNvSpPr txBox="1"/>
          <p:nvPr/>
        </p:nvSpPr>
        <p:spPr>
          <a:xfrm>
            <a:off x="475876" y="1186515"/>
            <a:ext cx="11240247" cy="1938992"/>
          </a:xfrm>
          <a:prstGeom prst="rect">
            <a:avLst/>
          </a:prstGeom>
          <a:noFill/>
        </p:spPr>
        <p:txBody>
          <a:bodyPr wrap="square" lIns="0" tIns="0" rIns="0" bIns="0" rtlCol="0">
            <a:spAutoFit/>
          </a:bodyPr>
          <a:lstStyle/>
          <a:p>
            <a:pPr algn="l">
              <a:buClr>
                <a:schemeClr val="accent1"/>
              </a:buClr>
              <a:buSzPct val="60000"/>
            </a:pPr>
            <a:r>
              <a:rPr lang="en-US" sz="1800">
                <a:latin typeface="Consolas" panose="020B0609020204030204" pitchFamily="49" charset="0"/>
                <a:cs typeface="Consolas" panose="020B0609020204030204" pitchFamily="49" charset="0"/>
              </a:rPr>
              <a:t>#!/</a:t>
            </a:r>
            <a:r>
              <a:rPr lang="en-US" sz="1800" err="1">
                <a:latin typeface="Consolas" panose="020B0609020204030204" pitchFamily="49" charset="0"/>
                <a:cs typeface="Consolas" panose="020B0609020204030204" pitchFamily="49" charset="0"/>
              </a:rPr>
              <a:t>usr</a:t>
            </a:r>
            <a:r>
              <a:rPr lang="en-US" sz="1800">
                <a:latin typeface="Consolas" panose="020B0609020204030204" pitchFamily="49" charset="0"/>
                <a:cs typeface="Consolas" panose="020B0609020204030204" pitchFamily="49" charset="0"/>
              </a:rPr>
              <a:t>/bin/env </a:t>
            </a:r>
            <a:r>
              <a:rPr lang="en-US" sz="1800" err="1">
                <a:latin typeface="Consolas" panose="020B0609020204030204" pitchFamily="49" charset="0"/>
                <a:cs typeface="Consolas" panose="020B0609020204030204" pitchFamily="49" charset="0"/>
              </a:rPr>
              <a:t>sh</a:t>
            </a:r>
            <a:endParaRPr lang="en-US" sz="1800">
              <a:latin typeface="Consolas" panose="020B0609020204030204" pitchFamily="49" charset="0"/>
              <a:cs typeface="Consolas" panose="020B0609020204030204" pitchFamily="49" charset="0"/>
            </a:endParaRPr>
          </a:p>
          <a:p>
            <a:pPr algn="l">
              <a:buClr>
                <a:schemeClr val="accent1"/>
              </a:buClr>
              <a:buSzPct val="60000"/>
            </a:pPr>
            <a:endParaRPr lang="en-US" sz="1800">
              <a:latin typeface="Consolas" panose="020B0609020204030204" pitchFamily="49" charset="0"/>
              <a:cs typeface="Consolas" panose="020B0609020204030204" pitchFamily="49" charset="0"/>
            </a:endParaRPr>
          </a:p>
          <a:p>
            <a:pPr>
              <a:buClr>
                <a:schemeClr val="accent1"/>
              </a:buClr>
              <a:buSzPct val="60000"/>
            </a:pPr>
            <a:r>
              <a:rPr lang="en-US" sz="1800">
                <a:latin typeface="Consolas" panose="020B0609020204030204" pitchFamily="49" charset="0"/>
                <a:cs typeface="Consolas" panose="020B0609020204030204" pitchFamily="49" charset="0"/>
              </a:rPr>
              <a:t>! opt -disable-output --load-pass-plugin=</a:t>
            </a:r>
            <a:r>
              <a:rPr lang="en-US" sz="1800" err="1">
                <a:latin typeface="Consolas" panose="020B0609020204030204" pitchFamily="49" charset="0"/>
                <a:cs typeface="Consolas" panose="020B0609020204030204" pitchFamily="49" charset="0"/>
              </a:rPr>
              <a:t>buggy_plugin.so</a:t>
            </a:r>
            <a:r>
              <a:rPr lang="en-US" sz="1800">
                <a:latin typeface="Consolas" panose="020B0609020204030204" pitchFamily="49" charset="0"/>
                <a:cs typeface="Consolas" panose="020B0609020204030204" pitchFamily="49" charset="0"/>
              </a:rPr>
              <a:t> \</a:t>
            </a:r>
          </a:p>
          <a:p>
            <a:pPr>
              <a:buClr>
                <a:schemeClr val="accent1"/>
              </a:buClr>
              <a:buSzPct val="60000"/>
            </a:pPr>
            <a:r>
              <a:rPr lang="en-US" sz="1800">
                <a:latin typeface="Consolas" panose="020B0609020204030204" pitchFamily="49" charset="0"/>
                <a:cs typeface="Consolas" panose="020B0609020204030204" pitchFamily="49" charset="0"/>
              </a:rPr>
              <a:t>  -passes=‘buggy&lt;</a:t>
            </a:r>
            <a:r>
              <a:rPr lang="en-US" sz="1800" err="1">
                <a:latin typeface="Consolas" panose="020B0609020204030204" pitchFamily="49" charset="0"/>
                <a:cs typeface="Consolas" panose="020B0609020204030204" pitchFamily="49" charset="0"/>
              </a:rPr>
              <a:t>infloop</a:t>
            </a:r>
            <a:r>
              <a:rPr lang="en-US" sz="1800">
                <a:latin typeface="Consolas" panose="020B0609020204030204" pitchFamily="49" charset="0"/>
                <a:cs typeface="Consolas" panose="020B0609020204030204" pitchFamily="49" charset="0"/>
              </a:rPr>
              <a:t>-on-indirect-call&gt;’ $@ 2&gt; /dev/null</a:t>
            </a:r>
          </a:p>
          <a:p>
            <a:pPr>
              <a:buClr>
                <a:schemeClr val="accent1"/>
              </a:buClr>
              <a:buSzPct val="60000"/>
            </a:pPr>
            <a:endParaRPr lang="en-US" sz="1800">
              <a:latin typeface="Consolas" panose="020B0609020204030204" pitchFamily="49" charset="0"/>
              <a:cs typeface="Consolas" panose="020B0609020204030204" pitchFamily="49" charset="0"/>
            </a:endParaRPr>
          </a:p>
          <a:p>
            <a:pPr algn="l">
              <a:buClr>
                <a:schemeClr val="accent1"/>
              </a:buClr>
              <a:buSzPct val="60000"/>
            </a:pPr>
            <a:endParaRPr lang="en-US" sz="1800">
              <a:latin typeface="Consolas" panose="020B0609020204030204" pitchFamily="49" charset="0"/>
              <a:cs typeface="Consolas" panose="020B0609020204030204" pitchFamily="49" charset="0"/>
            </a:endParaRPr>
          </a:p>
          <a:p>
            <a:pPr algn="l">
              <a:buClr>
                <a:schemeClr val="accent1"/>
              </a:buClr>
              <a:buSzPct val="60000"/>
            </a:pPr>
            <a:endParaRPr lang="en-US" sz="1800">
              <a:latin typeface="Consolas" panose="020B0609020204030204" pitchFamily="49" charset="0"/>
              <a:cs typeface="Consolas" panose="020B0609020204030204" pitchFamily="49" charset="0"/>
            </a:endParaRPr>
          </a:p>
        </p:txBody>
      </p:sp>
      <p:sp>
        <p:nvSpPr>
          <p:cNvPr id="13" name="TextBox 12">
            <a:extLst>
              <a:ext uri="{FF2B5EF4-FFF2-40B4-BE49-F238E27FC236}">
                <a16:creationId xmlns:a16="http://schemas.microsoft.com/office/drawing/2014/main" id="{D93357A7-C913-B3B3-8230-E2CBA3A26497}"/>
              </a:ext>
            </a:extLst>
          </p:cNvPr>
          <p:cNvSpPr txBox="1"/>
          <p:nvPr/>
        </p:nvSpPr>
        <p:spPr>
          <a:xfrm>
            <a:off x="1372972" y="2579906"/>
            <a:ext cx="8604920" cy="4278094"/>
          </a:xfrm>
          <a:prstGeom prst="rect">
            <a:avLst/>
          </a:prstGeom>
          <a:noFill/>
        </p:spPr>
        <p:txBody>
          <a:bodyPr wrap="none" lIns="0" tIns="0" rIns="0" bIns="0" rtlCol="0">
            <a:spAutoFit/>
          </a:bodyPr>
          <a:lstStyle/>
          <a:p>
            <a:r>
              <a:rPr lang="en-US" sz="2000" b="0">
                <a:solidFill>
                  <a:srgbClr val="569CD6"/>
                </a:solidFill>
                <a:effectLst/>
                <a:latin typeface="Consolas" panose="020B0609020204030204" pitchFamily="49" charset="0"/>
                <a:cs typeface="Consolas" panose="020B0609020204030204" pitchFamily="49" charset="0"/>
              </a:rPr>
              <a:t>define</a:t>
            </a:r>
            <a:r>
              <a:rPr lang="en-US" sz="2000" b="0">
                <a:solidFill>
                  <a:srgbClr val="CCCCCC"/>
                </a:solidFill>
                <a:effectLst/>
                <a:latin typeface="Consolas" panose="020B0609020204030204" pitchFamily="49" charset="0"/>
                <a:cs typeface="Consolas" panose="020B0609020204030204" pitchFamily="49" charset="0"/>
              </a:rPr>
              <a:t> </a:t>
            </a:r>
            <a:r>
              <a:rPr lang="en-US" sz="2000" b="0" err="1">
                <a:solidFill>
                  <a:srgbClr val="CCCCCC"/>
                </a:solidFill>
                <a:effectLst/>
                <a:latin typeface="Consolas" panose="020B0609020204030204" pitchFamily="49" charset="0"/>
                <a:cs typeface="Consolas" panose="020B0609020204030204" pitchFamily="49" charset="0"/>
              </a:rPr>
              <a:t>ptr</a:t>
            </a:r>
            <a:r>
              <a:rPr lang="en-US" sz="2000" b="0">
                <a:solidFill>
                  <a:srgbClr val="CCCCCC"/>
                </a:solidFill>
                <a:effectLst/>
                <a:latin typeface="Consolas" panose="020B0609020204030204" pitchFamily="49" charset="0"/>
                <a:cs typeface="Consolas" panose="020B0609020204030204" pitchFamily="49" charset="0"/>
              </a:rPr>
              <a:t> </a:t>
            </a:r>
            <a:r>
              <a:rPr lang="en-US" sz="2000" b="0">
                <a:solidFill>
                  <a:srgbClr val="DCDCAA"/>
                </a:solidFill>
                <a:effectLst/>
                <a:latin typeface="Consolas" panose="020B0609020204030204" pitchFamily="49" charset="0"/>
                <a:cs typeface="Consolas" panose="020B0609020204030204" pitchFamily="49" charset="0"/>
              </a:rPr>
              <a:t>@_ZN4llvm9StringRefC1EPKc</a:t>
            </a:r>
            <a:r>
              <a:rPr lang="en-US" sz="2000" b="0">
                <a:solidFill>
                  <a:srgbClr val="CCCCCC"/>
                </a:solidFill>
                <a:effectLst/>
                <a:latin typeface="Consolas" panose="020B0609020204030204" pitchFamily="49" charset="0"/>
                <a:cs typeface="Consolas" panose="020B0609020204030204" pitchFamily="49" charset="0"/>
              </a:rPr>
              <a:t>() {</a:t>
            </a:r>
          </a:p>
          <a:p>
            <a:r>
              <a:rPr lang="en-US" sz="2000" b="0">
                <a:solidFill>
                  <a:srgbClr val="569CD6"/>
                </a:solidFill>
                <a:effectLst/>
                <a:latin typeface="Consolas" panose="020B0609020204030204" pitchFamily="49" charset="0"/>
                <a:cs typeface="Consolas" panose="020B0609020204030204" pitchFamily="49" charset="0"/>
              </a:rPr>
              <a:t>entry:</a:t>
            </a:r>
            <a:endParaRPr lang="en-US" sz="2000" b="0">
              <a:solidFill>
                <a:srgbClr val="CCCCCC"/>
              </a:solidFill>
              <a:effectLst/>
              <a:latin typeface="Consolas" panose="020B0609020204030204" pitchFamily="49" charset="0"/>
              <a:cs typeface="Consolas" panose="020B0609020204030204" pitchFamily="49" charset="0"/>
            </a:endParaRPr>
          </a:p>
          <a:p>
            <a:r>
              <a:rPr lang="en-US" sz="2000" b="0">
                <a:solidFill>
                  <a:srgbClr val="C586C0"/>
                </a:solidFill>
                <a:effectLst/>
                <a:latin typeface="Consolas" panose="020B0609020204030204" pitchFamily="49" charset="0"/>
                <a:cs typeface="Consolas" panose="020B0609020204030204" pitchFamily="49" charset="0"/>
              </a:rPr>
              <a:t>  </a:t>
            </a:r>
            <a:r>
              <a:rPr lang="en-US" sz="2000" b="0" err="1">
                <a:solidFill>
                  <a:srgbClr val="C586C0"/>
                </a:solidFill>
                <a:effectLst/>
                <a:latin typeface="Consolas" panose="020B0609020204030204" pitchFamily="49" charset="0"/>
                <a:cs typeface="Consolas" panose="020B0609020204030204" pitchFamily="49" charset="0"/>
              </a:rPr>
              <a:t>br</a:t>
            </a:r>
            <a:r>
              <a:rPr lang="en-US" sz="2000" b="0">
                <a:solidFill>
                  <a:srgbClr val="CCCCCC"/>
                </a:solidFill>
                <a:effectLst/>
                <a:latin typeface="Consolas" panose="020B0609020204030204" pitchFamily="49" charset="0"/>
                <a:cs typeface="Consolas" panose="020B0609020204030204" pitchFamily="49" charset="0"/>
              </a:rPr>
              <a:t> label </a:t>
            </a:r>
            <a:r>
              <a:rPr lang="en-US" sz="2000" b="0">
                <a:solidFill>
                  <a:srgbClr val="569CD6"/>
                </a:solidFill>
                <a:effectLst/>
                <a:latin typeface="Consolas" panose="020B0609020204030204" pitchFamily="49" charset="0"/>
                <a:cs typeface="Consolas" panose="020B0609020204030204" pitchFamily="49" charset="0"/>
              </a:rPr>
              <a:t>%</a:t>
            </a:r>
            <a:r>
              <a:rPr lang="en-US" sz="2000" b="0">
                <a:solidFill>
                  <a:srgbClr val="CCCCCC"/>
                </a:solidFill>
                <a:effectLst/>
                <a:latin typeface="Consolas" panose="020B0609020204030204" pitchFamily="49" charset="0"/>
                <a:cs typeface="Consolas" panose="020B0609020204030204" pitchFamily="49" charset="0"/>
              </a:rPr>
              <a:t>_ZN4llvm9StringRefC2EPKc.exit</a:t>
            </a:r>
          </a:p>
          <a:p>
            <a:br>
              <a:rPr lang="en-US" sz="2000" b="0">
                <a:solidFill>
                  <a:srgbClr val="CCCCCC"/>
                </a:solidFill>
                <a:effectLst/>
                <a:latin typeface="Consolas" panose="020B0609020204030204" pitchFamily="49" charset="0"/>
                <a:cs typeface="Consolas" panose="020B0609020204030204" pitchFamily="49" charset="0"/>
              </a:rPr>
            </a:br>
            <a:r>
              <a:rPr lang="en-US" sz="2000" b="0" err="1">
                <a:solidFill>
                  <a:srgbClr val="569CD6"/>
                </a:solidFill>
                <a:effectLst/>
                <a:latin typeface="Consolas" panose="020B0609020204030204" pitchFamily="49" charset="0"/>
                <a:cs typeface="Consolas" panose="020B0609020204030204" pitchFamily="49" charset="0"/>
              </a:rPr>
              <a:t>cond.true.i</a:t>
            </a:r>
            <a:r>
              <a:rPr lang="en-US" sz="2000" b="0">
                <a:solidFill>
                  <a:srgbClr val="569CD6"/>
                </a:solidFill>
                <a:effectLst/>
                <a:latin typeface="Consolas" panose="020B0609020204030204" pitchFamily="49" charset="0"/>
                <a:cs typeface="Consolas" panose="020B0609020204030204" pitchFamily="49" charset="0"/>
              </a:rPr>
              <a:t>:</a:t>
            </a:r>
            <a:r>
              <a:rPr lang="en-US" sz="2000" b="0">
                <a:solidFill>
                  <a:srgbClr val="CCCCCC"/>
                </a:solidFill>
                <a:effectLst/>
                <a:latin typeface="Consolas" panose="020B0609020204030204" pitchFamily="49" charset="0"/>
                <a:cs typeface="Consolas" panose="020B0609020204030204" pitchFamily="49" charset="0"/>
              </a:rPr>
              <a:t> </a:t>
            </a:r>
            <a:r>
              <a:rPr lang="en-US" sz="2000" b="0">
                <a:solidFill>
                  <a:srgbClr val="6A9955"/>
                </a:solidFill>
                <a:effectLst/>
                <a:latin typeface="Consolas" panose="020B0609020204030204" pitchFamily="49" charset="0"/>
                <a:cs typeface="Consolas" panose="020B0609020204030204" pitchFamily="49" charset="0"/>
              </a:rPr>
              <a:t>; No predecessors!</a:t>
            </a:r>
            <a:endParaRPr lang="en-US" sz="2000" b="0">
              <a:solidFill>
                <a:srgbClr val="CCCCCC"/>
              </a:solidFill>
              <a:effectLst/>
              <a:latin typeface="Consolas" panose="020B0609020204030204" pitchFamily="49" charset="0"/>
              <a:cs typeface="Consolas" panose="020B0609020204030204" pitchFamily="49" charset="0"/>
            </a:endParaRPr>
          </a:p>
          <a:p>
            <a:r>
              <a:rPr lang="en-US" sz="2000" b="0">
                <a:solidFill>
                  <a:srgbClr val="CCCCCC"/>
                </a:solidFill>
                <a:effectLst/>
                <a:latin typeface="Consolas" panose="020B0609020204030204" pitchFamily="49" charset="0"/>
                <a:cs typeface="Consolas" panose="020B0609020204030204" pitchFamily="49" charset="0"/>
              </a:rPr>
              <a:t>  %</a:t>
            </a:r>
            <a:r>
              <a:rPr lang="en-US" sz="2000" b="0" err="1">
                <a:solidFill>
                  <a:srgbClr val="CCCCCC"/>
                </a:solidFill>
                <a:effectLst/>
                <a:latin typeface="Consolas" panose="020B0609020204030204" pitchFamily="49" charset="0"/>
                <a:cs typeface="Consolas" panose="020B0609020204030204" pitchFamily="49" charset="0"/>
              </a:rPr>
              <a:t>call.i.i.i</a:t>
            </a:r>
            <a:r>
              <a:rPr lang="en-US" sz="2000" b="0">
                <a:solidFill>
                  <a:srgbClr val="CCCCCC"/>
                </a:solidFill>
                <a:effectLst/>
                <a:latin typeface="Consolas" panose="020B0609020204030204" pitchFamily="49" charset="0"/>
                <a:cs typeface="Consolas" panose="020B0609020204030204" pitchFamily="49" charset="0"/>
              </a:rPr>
              <a:t> </a:t>
            </a:r>
            <a:r>
              <a:rPr lang="en-US" sz="2000" b="0">
                <a:solidFill>
                  <a:srgbClr val="D4D4D4"/>
                </a:solidFill>
                <a:effectLst/>
                <a:latin typeface="Consolas" panose="020B0609020204030204" pitchFamily="49" charset="0"/>
                <a:cs typeface="Consolas" panose="020B0609020204030204" pitchFamily="49" charset="0"/>
              </a:rPr>
              <a:t>=</a:t>
            </a:r>
            <a:r>
              <a:rPr lang="en-US" sz="2000" b="0">
                <a:solidFill>
                  <a:srgbClr val="CCCCCC"/>
                </a:solidFill>
                <a:effectLst/>
                <a:latin typeface="Consolas" panose="020B0609020204030204" pitchFamily="49" charset="0"/>
                <a:cs typeface="Consolas" panose="020B0609020204030204" pitchFamily="49" charset="0"/>
              </a:rPr>
              <a:t> tail </a:t>
            </a:r>
            <a:r>
              <a:rPr lang="en-US" sz="2000" b="0">
                <a:solidFill>
                  <a:srgbClr val="C586C0"/>
                </a:solidFill>
                <a:effectLst/>
                <a:latin typeface="Consolas" panose="020B0609020204030204" pitchFamily="49" charset="0"/>
                <a:cs typeface="Consolas" panose="020B0609020204030204" pitchFamily="49" charset="0"/>
              </a:rPr>
              <a:t>call</a:t>
            </a:r>
            <a:r>
              <a:rPr lang="en-US" sz="2000" b="0">
                <a:solidFill>
                  <a:srgbClr val="CCCCCC"/>
                </a:solidFill>
                <a:effectLst/>
                <a:latin typeface="Consolas" panose="020B0609020204030204" pitchFamily="49" charset="0"/>
                <a:cs typeface="Consolas" panose="020B0609020204030204" pitchFamily="49" charset="0"/>
              </a:rPr>
              <a:t> </a:t>
            </a:r>
            <a:r>
              <a:rPr lang="en-US" sz="2000" b="0">
                <a:solidFill>
                  <a:srgbClr val="569CD6"/>
                </a:solidFill>
                <a:effectLst/>
                <a:latin typeface="Consolas" panose="020B0609020204030204" pitchFamily="49" charset="0"/>
                <a:cs typeface="Consolas" panose="020B0609020204030204" pitchFamily="49" charset="0"/>
              </a:rPr>
              <a:t>i64</a:t>
            </a:r>
            <a:r>
              <a:rPr lang="en-US" sz="2000" b="0">
                <a:solidFill>
                  <a:srgbClr val="CCCCCC"/>
                </a:solidFill>
                <a:effectLst/>
                <a:latin typeface="Consolas" panose="020B0609020204030204" pitchFamily="49" charset="0"/>
                <a:cs typeface="Consolas" panose="020B0609020204030204" pitchFamily="49" charset="0"/>
              </a:rPr>
              <a:t> </a:t>
            </a:r>
            <a:r>
              <a:rPr lang="en-US" sz="2000" b="0">
                <a:solidFill>
                  <a:srgbClr val="569CD6"/>
                </a:solidFill>
                <a:effectLst/>
                <a:latin typeface="Consolas" panose="020B0609020204030204" pitchFamily="49" charset="0"/>
                <a:cs typeface="Consolas" panose="020B0609020204030204" pitchFamily="49" charset="0"/>
              </a:rPr>
              <a:t>null</a:t>
            </a:r>
            <a:r>
              <a:rPr lang="en-US" sz="2000" b="0">
                <a:solidFill>
                  <a:srgbClr val="CCCCCC"/>
                </a:solidFill>
                <a:effectLst/>
                <a:latin typeface="Consolas" panose="020B0609020204030204" pitchFamily="49" charset="0"/>
                <a:cs typeface="Consolas" panose="020B0609020204030204" pitchFamily="49" charset="0"/>
              </a:rPr>
              <a:t>(</a:t>
            </a:r>
            <a:r>
              <a:rPr lang="en-US" sz="2000" b="0" err="1">
                <a:solidFill>
                  <a:srgbClr val="CCCCCC"/>
                </a:solidFill>
                <a:effectLst/>
                <a:latin typeface="Consolas" panose="020B0609020204030204" pitchFamily="49" charset="0"/>
                <a:cs typeface="Consolas" panose="020B0609020204030204" pitchFamily="49" charset="0"/>
              </a:rPr>
              <a:t>ptr</a:t>
            </a:r>
            <a:r>
              <a:rPr lang="en-US" sz="2000" b="0">
                <a:solidFill>
                  <a:srgbClr val="CCCCCC"/>
                </a:solidFill>
                <a:effectLst/>
                <a:latin typeface="Consolas" panose="020B0609020204030204" pitchFamily="49" charset="0"/>
                <a:cs typeface="Consolas" panose="020B0609020204030204" pitchFamily="49" charset="0"/>
              </a:rPr>
              <a:t> </a:t>
            </a:r>
            <a:r>
              <a:rPr lang="en-US" sz="2000" b="0">
                <a:solidFill>
                  <a:srgbClr val="569CD6"/>
                </a:solidFill>
                <a:effectLst/>
                <a:latin typeface="Consolas" panose="020B0609020204030204" pitchFamily="49" charset="0"/>
                <a:cs typeface="Consolas" panose="020B0609020204030204" pitchFamily="49" charset="0"/>
              </a:rPr>
              <a:t>null</a:t>
            </a:r>
            <a:r>
              <a:rPr lang="en-US" sz="2000" b="0">
                <a:solidFill>
                  <a:srgbClr val="CCCCCC"/>
                </a:solidFill>
                <a:effectLst/>
                <a:latin typeface="Consolas" panose="020B0609020204030204" pitchFamily="49" charset="0"/>
                <a:cs typeface="Consolas" panose="020B0609020204030204" pitchFamily="49" charset="0"/>
              </a:rPr>
              <a:t>)</a:t>
            </a:r>
          </a:p>
          <a:p>
            <a:r>
              <a:rPr lang="en-US" sz="2000" b="0">
                <a:solidFill>
                  <a:srgbClr val="C586C0"/>
                </a:solidFill>
                <a:effectLst/>
                <a:latin typeface="Consolas" panose="020B0609020204030204" pitchFamily="49" charset="0"/>
                <a:cs typeface="Consolas" panose="020B0609020204030204" pitchFamily="49" charset="0"/>
              </a:rPr>
              <a:t>  </a:t>
            </a:r>
            <a:r>
              <a:rPr lang="en-US" sz="2000" b="0" err="1">
                <a:solidFill>
                  <a:srgbClr val="C586C0"/>
                </a:solidFill>
                <a:effectLst/>
                <a:latin typeface="Consolas" panose="020B0609020204030204" pitchFamily="49" charset="0"/>
                <a:cs typeface="Consolas" panose="020B0609020204030204" pitchFamily="49" charset="0"/>
              </a:rPr>
              <a:t>br</a:t>
            </a:r>
            <a:r>
              <a:rPr lang="en-US" sz="2000" b="0">
                <a:solidFill>
                  <a:srgbClr val="CCCCCC"/>
                </a:solidFill>
                <a:effectLst/>
                <a:latin typeface="Consolas" panose="020B0609020204030204" pitchFamily="49" charset="0"/>
                <a:cs typeface="Consolas" panose="020B0609020204030204" pitchFamily="49" charset="0"/>
              </a:rPr>
              <a:t> label </a:t>
            </a:r>
            <a:r>
              <a:rPr lang="en-US" sz="2000" b="0">
                <a:solidFill>
                  <a:srgbClr val="569CD6"/>
                </a:solidFill>
                <a:effectLst/>
                <a:latin typeface="Consolas" panose="020B0609020204030204" pitchFamily="49" charset="0"/>
                <a:cs typeface="Consolas" panose="020B0609020204030204" pitchFamily="49" charset="0"/>
              </a:rPr>
              <a:t>%</a:t>
            </a:r>
            <a:r>
              <a:rPr lang="en-US" sz="2000" b="0">
                <a:solidFill>
                  <a:srgbClr val="CCCCCC"/>
                </a:solidFill>
                <a:effectLst/>
                <a:latin typeface="Consolas" panose="020B0609020204030204" pitchFamily="49" charset="0"/>
                <a:cs typeface="Consolas" panose="020B0609020204030204" pitchFamily="49" charset="0"/>
              </a:rPr>
              <a:t>_ZN4llvm9StringRefC2EPKc.exit</a:t>
            </a:r>
          </a:p>
          <a:p>
            <a:br>
              <a:rPr lang="en-US" sz="2000" b="0">
                <a:solidFill>
                  <a:srgbClr val="CCCCCC"/>
                </a:solidFill>
                <a:effectLst/>
                <a:latin typeface="Consolas" panose="020B0609020204030204" pitchFamily="49" charset="0"/>
                <a:cs typeface="Consolas" panose="020B0609020204030204" pitchFamily="49" charset="0"/>
              </a:rPr>
            </a:br>
            <a:r>
              <a:rPr lang="en-US" sz="2000" b="0">
                <a:solidFill>
                  <a:srgbClr val="CCCCCC"/>
                </a:solidFill>
                <a:effectLst/>
                <a:latin typeface="Consolas" panose="020B0609020204030204" pitchFamily="49" charset="0"/>
                <a:cs typeface="Consolas" panose="020B0609020204030204" pitchFamily="49" charset="0"/>
              </a:rPr>
              <a:t>_</a:t>
            </a:r>
            <a:r>
              <a:rPr lang="en-US" sz="2000" b="0">
                <a:solidFill>
                  <a:srgbClr val="569CD6"/>
                </a:solidFill>
                <a:effectLst/>
                <a:latin typeface="Consolas" panose="020B0609020204030204" pitchFamily="49" charset="0"/>
                <a:cs typeface="Consolas" panose="020B0609020204030204" pitchFamily="49" charset="0"/>
              </a:rPr>
              <a:t>ZN4llvm9StringRefC2EPKc.exit:</a:t>
            </a:r>
            <a:r>
              <a:rPr lang="en-US" sz="2000" b="0">
                <a:solidFill>
                  <a:srgbClr val="CCCCCC"/>
                </a:solidFill>
                <a:effectLst/>
                <a:latin typeface="Consolas" panose="020B0609020204030204" pitchFamily="49" charset="0"/>
                <a:cs typeface="Consolas" panose="020B0609020204030204" pitchFamily="49" charset="0"/>
              </a:rPr>
              <a:t> </a:t>
            </a:r>
            <a:r>
              <a:rPr lang="en-US" sz="2000" b="0">
                <a:solidFill>
                  <a:srgbClr val="6A9955"/>
                </a:solidFill>
                <a:effectLst/>
                <a:latin typeface="Consolas" panose="020B0609020204030204" pitchFamily="49" charset="0"/>
                <a:cs typeface="Consolas" panose="020B0609020204030204" pitchFamily="49" charset="0"/>
              </a:rPr>
              <a:t>; preds = %</a:t>
            </a:r>
            <a:r>
              <a:rPr lang="en-US" sz="2000" b="0" err="1">
                <a:solidFill>
                  <a:srgbClr val="6A9955"/>
                </a:solidFill>
                <a:effectLst/>
                <a:latin typeface="Consolas" panose="020B0609020204030204" pitchFamily="49" charset="0"/>
                <a:cs typeface="Consolas" panose="020B0609020204030204" pitchFamily="49" charset="0"/>
              </a:rPr>
              <a:t>cond.true.i</a:t>
            </a:r>
            <a:r>
              <a:rPr lang="en-US" sz="2000" b="0">
                <a:solidFill>
                  <a:srgbClr val="6A9955"/>
                </a:solidFill>
                <a:effectLst/>
                <a:latin typeface="Consolas" panose="020B0609020204030204" pitchFamily="49" charset="0"/>
                <a:cs typeface="Consolas" panose="020B0609020204030204" pitchFamily="49" charset="0"/>
              </a:rPr>
              <a:t>, %entry</a:t>
            </a:r>
            <a:endParaRPr lang="en-US" sz="2000" b="0">
              <a:solidFill>
                <a:srgbClr val="CCCCCC"/>
              </a:solidFill>
              <a:effectLst/>
              <a:latin typeface="Consolas" panose="020B0609020204030204" pitchFamily="49" charset="0"/>
              <a:cs typeface="Consolas" panose="020B0609020204030204" pitchFamily="49" charset="0"/>
            </a:endParaRPr>
          </a:p>
          <a:p>
            <a:r>
              <a:rPr lang="en-US" sz="2000" b="0">
                <a:solidFill>
                  <a:srgbClr val="C586C0"/>
                </a:solidFill>
                <a:effectLst/>
                <a:latin typeface="Consolas" panose="020B0609020204030204" pitchFamily="49" charset="0"/>
                <a:cs typeface="Consolas" panose="020B0609020204030204" pitchFamily="49" charset="0"/>
              </a:rPr>
              <a:t>  ret</a:t>
            </a:r>
            <a:r>
              <a:rPr lang="en-US" sz="2000" b="0">
                <a:solidFill>
                  <a:srgbClr val="CCCCCC"/>
                </a:solidFill>
                <a:effectLst/>
                <a:latin typeface="Consolas" panose="020B0609020204030204" pitchFamily="49" charset="0"/>
                <a:cs typeface="Consolas" panose="020B0609020204030204" pitchFamily="49" charset="0"/>
              </a:rPr>
              <a:t> </a:t>
            </a:r>
            <a:r>
              <a:rPr lang="en-US" sz="2000" b="0" err="1">
                <a:solidFill>
                  <a:srgbClr val="CCCCCC"/>
                </a:solidFill>
                <a:effectLst/>
                <a:latin typeface="Consolas" panose="020B0609020204030204" pitchFamily="49" charset="0"/>
                <a:cs typeface="Consolas" panose="020B0609020204030204" pitchFamily="49" charset="0"/>
              </a:rPr>
              <a:t>ptr</a:t>
            </a:r>
            <a:r>
              <a:rPr lang="en-US" sz="2000" b="0">
                <a:solidFill>
                  <a:srgbClr val="CCCCCC"/>
                </a:solidFill>
                <a:effectLst/>
                <a:latin typeface="Consolas" panose="020B0609020204030204" pitchFamily="49" charset="0"/>
                <a:cs typeface="Consolas" panose="020B0609020204030204" pitchFamily="49" charset="0"/>
              </a:rPr>
              <a:t> </a:t>
            </a:r>
            <a:r>
              <a:rPr lang="en-US" sz="2000" b="0">
                <a:solidFill>
                  <a:srgbClr val="569CD6"/>
                </a:solidFill>
                <a:effectLst/>
                <a:latin typeface="Consolas" panose="020B0609020204030204" pitchFamily="49" charset="0"/>
                <a:cs typeface="Consolas" panose="020B0609020204030204" pitchFamily="49" charset="0"/>
              </a:rPr>
              <a:t>null</a:t>
            </a:r>
            <a:endParaRPr lang="en-US" sz="2000" b="0">
              <a:solidFill>
                <a:srgbClr val="CCCCCC"/>
              </a:solidFill>
              <a:effectLst/>
              <a:latin typeface="Consolas" panose="020B0609020204030204" pitchFamily="49" charset="0"/>
              <a:cs typeface="Consolas" panose="020B0609020204030204" pitchFamily="49" charset="0"/>
            </a:endParaRPr>
          </a:p>
          <a:p>
            <a:r>
              <a:rPr lang="en-US" sz="2000" b="0">
                <a:solidFill>
                  <a:srgbClr val="CCCCCC"/>
                </a:solidFill>
                <a:effectLst/>
                <a:latin typeface="Consolas" panose="020B0609020204030204" pitchFamily="49" charset="0"/>
                <a:cs typeface="Consolas" panose="020B0609020204030204" pitchFamily="49" charset="0"/>
              </a:rPr>
              <a:t>}</a:t>
            </a:r>
          </a:p>
          <a:p>
            <a:br>
              <a:rPr lang="en-US" sz="2000" b="0">
                <a:solidFill>
                  <a:srgbClr val="CCCCCC"/>
                </a:solidFill>
                <a:effectLst/>
                <a:latin typeface="Consolas" panose="020B0609020204030204" pitchFamily="49" charset="0"/>
                <a:cs typeface="Consolas" panose="020B0609020204030204" pitchFamily="49" charset="0"/>
              </a:rPr>
            </a:br>
            <a:endParaRPr lang="en-US" sz="2000" b="0">
              <a:solidFill>
                <a:srgbClr val="CCCCCC"/>
              </a:solidFill>
              <a:effectLst/>
              <a:latin typeface="Consolas" panose="020B0609020204030204" pitchFamily="49" charset="0"/>
              <a:cs typeface="Consolas" panose="020B0609020204030204" pitchFamily="49" charset="0"/>
            </a:endParaRPr>
          </a:p>
          <a:p>
            <a:pPr algn="l">
              <a:buClr>
                <a:schemeClr val="accent1"/>
              </a:buClr>
              <a:buSzPct val="60000"/>
            </a:pPr>
            <a:endParaRPr lang="en-US" sz="1800">
              <a:latin typeface="Consolas" panose="020B0609020204030204" pitchFamily="49" charset="0"/>
              <a:cs typeface="Consolas" panose="020B0609020204030204" pitchFamily="49" charset="0"/>
            </a:endParaRPr>
          </a:p>
        </p:txBody>
      </p:sp>
      <p:sp>
        <p:nvSpPr>
          <p:cNvPr id="14" name="TextBox 13">
            <a:extLst>
              <a:ext uri="{FF2B5EF4-FFF2-40B4-BE49-F238E27FC236}">
                <a16:creationId xmlns:a16="http://schemas.microsoft.com/office/drawing/2014/main" id="{DDF7662F-D90D-95C0-569A-F2BF87B5C189}"/>
              </a:ext>
            </a:extLst>
          </p:cNvPr>
          <p:cNvSpPr txBox="1"/>
          <p:nvPr/>
        </p:nvSpPr>
        <p:spPr>
          <a:xfrm>
            <a:off x="475875" y="1186515"/>
            <a:ext cx="11240247" cy="1938992"/>
          </a:xfrm>
          <a:prstGeom prst="rect">
            <a:avLst/>
          </a:prstGeom>
          <a:noFill/>
        </p:spPr>
        <p:txBody>
          <a:bodyPr wrap="square" lIns="0" tIns="0" rIns="0" bIns="0" rtlCol="0">
            <a:spAutoFit/>
          </a:bodyPr>
          <a:lstStyle/>
          <a:p>
            <a:pPr algn="l">
              <a:buClr>
                <a:schemeClr val="accent1"/>
              </a:buClr>
              <a:buSzPct val="60000"/>
            </a:pPr>
            <a:r>
              <a:rPr lang="en-US" sz="1800">
                <a:latin typeface="Consolas" panose="020B0609020204030204" pitchFamily="49" charset="0"/>
                <a:cs typeface="Consolas" panose="020B0609020204030204" pitchFamily="49" charset="0"/>
              </a:rPr>
              <a:t>#!/</a:t>
            </a:r>
            <a:r>
              <a:rPr lang="en-US" sz="1800" err="1">
                <a:latin typeface="Consolas" panose="020B0609020204030204" pitchFamily="49" charset="0"/>
                <a:cs typeface="Consolas" panose="020B0609020204030204" pitchFamily="49" charset="0"/>
              </a:rPr>
              <a:t>usr</a:t>
            </a:r>
            <a:r>
              <a:rPr lang="en-US" sz="1800">
                <a:latin typeface="Consolas" panose="020B0609020204030204" pitchFamily="49" charset="0"/>
                <a:cs typeface="Consolas" panose="020B0609020204030204" pitchFamily="49" charset="0"/>
              </a:rPr>
              <a:t>/bin/env </a:t>
            </a:r>
            <a:r>
              <a:rPr lang="en-US" sz="1800" err="1">
                <a:latin typeface="Consolas" panose="020B0609020204030204" pitchFamily="49" charset="0"/>
                <a:cs typeface="Consolas" panose="020B0609020204030204" pitchFamily="49" charset="0"/>
              </a:rPr>
              <a:t>sh</a:t>
            </a:r>
            <a:endParaRPr lang="en-US" sz="1800">
              <a:latin typeface="Consolas" panose="020B0609020204030204" pitchFamily="49" charset="0"/>
              <a:cs typeface="Consolas" panose="020B0609020204030204" pitchFamily="49" charset="0"/>
            </a:endParaRPr>
          </a:p>
          <a:p>
            <a:pPr algn="l">
              <a:buClr>
                <a:schemeClr val="accent1"/>
              </a:buClr>
              <a:buSzPct val="60000"/>
            </a:pPr>
            <a:endParaRPr lang="en-US" sz="1800">
              <a:latin typeface="Consolas" panose="020B0609020204030204" pitchFamily="49" charset="0"/>
              <a:cs typeface="Consolas" panose="020B0609020204030204" pitchFamily="49" charset="0"/>
            </a:endParaRPr>
          </a:p>
          <a:p>
            <a:pPr>
              <a:buClr>
                <a:schemeClr val="accent1"/>
              </a:buClr>
              <a:buSzPct val="60000"/>
            </a:pPr>
            <a:r>
              <a:rPr lang="en-US" sz="1800">
                <a:latin typeface="Consolas" panose="020B0609020204030204" pitchFamily="49" charset="0"/>
                <a:cs typeface="Consolas" panose="020B0609020204030204" pitchFamily="49" charset="0"/>
              </a:rPr>
              <a:t>! timeout 10 opt -disable-output --load-pass-plugin=</a:t>
            </a:r>
            <a:r>
              <a:rPr lang="en-US" sz="1800" err="1">
                <a:latin typeface="Consolas" panose="020B0609020204030204" pitchFamily="49" charset="0"/>
                <a:cs typeface="Consolas" panose="020B0609020204030204" pitchFamily="49" charset="0"/>
              </a:rPr>
              <a:t>buggy_plugin.so</a:t>
            </a:r>
            <a:r>
              <a:rPr lang="en-US" sz="1800">
                <a:latin typeface="Consolas" panose="020B0609020204030204" pitchFamily="49" charset="0"/>
                <a:cs typeface="Consolas" panose="020B0609020204030204" pitchFamily="49" charset="0"/>
              </a:rPr>
              <a:t> \</a:t>
            </a:r>
          </a:p>
          <a:p>
            <a:pPr>
              <a:buClr>
                <a:schemeClr val="accent1"/>
              </a:buClr>
              <a:buSzPct val="60000"/>
            </a:pPr>
            <a:r>
              <a:rPr lang="en-US" sz="1800">
                <a:latin typeface="Consolas" panose="020B0609020204030204" pitchFamily="49" charset="0"/>
                <a:cs typeface="Consolas" panose="020B0609020204030204" pitchFamily="49" charset="0"/>
              </a:rPr>
              <a:t>  -passes=‘buggy&lt;</a:t>
            </a:r>
            <a:r>
              <a:rPr lang="en-US" sz="1800" err="1">
                <a:latin typeface="Consolas" panose="020B0609020204030204" pitchFamily="49" charset="0"/>
                <a:cs typeface="Consolas" panose="020B0609020204030204" pitchFamily="49" charset="0"/>
              </a:rPr>
              <a:t>infloop</a:t>
            </a:r>
            <a:r>
              <a:rPr lang="en-US" sz="1800">
                <a:latin typeface="Consolas" panose="020B0609020204030204" pitchFamily="49" charset="0"/>
                <a:cs typeface="Consolas" panose="020B0609020204030204" pitchFamily="49" charset="0"/>
              </a:rPr>
              <a:t>-on-indirect-call&gt;’ $@ 2&gt; /dev/null</a:t>
            </a:r>
          </a:p>
          <a:p>
            <a:pPr>
              <a:buClr>
                <a:schemeClr val="accent1"/>
              </a:buClr>
              <a:buSzPct val="60000"/>
            </a:pPr>
            <a:endParaRPr lang="en-US" sz="1800">
              <a:latin typeface="Consolas" panose="020B0609020204030204" pitchFamily="49" charset="0"/>
              <a:cs typeface="Consolas" panose="020B0609020204030204" pitchFamily="49" charset="0"/>
            </a:endParaRPr>
          </a:p>
          <a:p>
            <a:pPr algn="l">
              <a:buClr>
                <a:schemeClr val="accent1"/>
              </a:buClr>
              <a:buSzPct val="60000"/>
            </a:pPr>
            <a:endParaRPr lang="en-US" sz="1800">
              <a:latin typeface="Consolas" panose="020B0609020204030204" pitchFamily="49" charset="0"/>
              <a:cs typeface="Consolas" panose="020B0609020204030204" pitchFamily="49" charset="0"/>
            </a:endParaRPr>
          </a:p>
          <a:p>
            <a:pPr algn="l">
              <a:buClr>
                <a:schemeClr val="accent1"/>
              </a:buClr>
              <a:buSzPct val="60000"/>
            </a:pPr>
            <a:endParaRPr lang="en-US" sz="1800">
              <a:latin typeface="Consolas" panose="020B0609020204030204" pitchFamily="49" charset="0"/>
              <a:cs typeface="Consolas" panose="020B0609020204030204" pitchFamily="49" charset="0"/>
            </a:endParaRPr>
          </a:p>
        </p:txBody>
      </p:sp>
      <p:sp>
        <p:nvSpPr>
          <p:cNvPr id="15" name="Rectangle 14">
            <a:extLst>
              <a:ext uri="{FF2B5EF4-FFF2-40B4-BE49-F238E27FC236}">
                <a16:creationId xmlns:a16="http://schemas.microsoft.com/office/drawing/2014/main" id="{2DF287F5-BDAD-A0A8-A9A9-ECF4F68F2CF4}"/>
              </a:ext>
            </a:extLst>
          </p:cNvPr>
          <p:cNvSpPr/>
          <p:nvPr/>
        </p:nvSpPr>
        <p:spPr bwMode="auto">
          <a:xfrm>
            <a:off x="717176" y="1748119"/>
            <a:ext cx="1281953" cy="277906"/>
          </a:xfrm>
          <a:prstGeom prst="rect">
            <a:avLst/>
          </a:prstGeom>
          <a:solidFill>
            <a:srgbClr val="FFFF00">
              <a:alpha val="25000"/>
            </a:srgbClr>
          </a:solidFill>
          <a:ln>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
        <p:nvSpPr>
          <p:cNvPr id="16" name="TextBox 15">
            <a:extLst>
              <a:ext uri="{FF2B5EF4-FFF2-40B4-BE49-F238E27FC236}">
                <a16:creationId xmlns:a16="http://schemas.microsoft.com/office/drawing/2014/main" id="{506CD0F8-20D1-4933-6CD5-AB131140F4EA}"/>
              </a:ext>
            </a:extLst>
          </p:cNvPr>
          <p:cNvSpPr txBox="1"/>
          <p:nvPr/>
        </p:nvSpPr>
        <p:spPr>
          <a:xfrm>
            <a:off x="475874" y="1186515"/>
            <a:ext cx="11240247" cy="1384995"/>
          </a:xfrm>
          <a:prstGeom prst="rect">
            <a:avLst/>
          </a:prstGeom>
          <a:noFill/>
        </p:spPr>
        <p:txBody>
          <a:bodyPr wrap="square" lIns="0" tIns="0" rIns="0" bIns="0" rtlCol="0">
            <a:spAutoFit/>
          </a:bodyPr>
          <a:lstStyle/>
          <a:p>
            <a:pPr>
              <a:buNone/>
            </a:pPr>
            <a:r>
              <a:rPr lang="en-US" sz="1800" dirty="0">
                <a:solidFill>
                  <a:srgbClr val="6A9955"/>
                </a:solidFill>
                <a:latin typeface="Consolas" panose="020B0609020204030204" pitchFamily="49" charset="0"/>
                <a:cs typeface="Consolas" panose="020B0609020204030204" pitchFamily="49" charset="0"/>
              </a:rPr>
              <a:t>#!/</a:t>
            </a:r>
            <a:r>
              <a:rPr lang="en-US" sz="1800" dirty="0" err="1">
                <a:solidFill>
                  <a:srgbClr val="6A9955"/>
                </a:solidFill>
                <a:latin typeface="Consolas" panose="020B0609020204030204" pitchFamily="49" charset="0"/>
                <a:cs typeface="Consolas" panose="020B0609020204030204" pitchFamily="49" charset="0"/>
              </a:rPr>
              <a:t>usr</a:t>
            </a:r>
            <a:r>
              <a:rPr lang="en-US" sz="1800" dirty="0">
                <a:solidFill>
                  <a:srgbClr val="6A9955"/>
                </a:solidFill>
                <a:latin typeface="Consolas" panose="020B0609020204030204" pitchFamily="49" charset="0"/>
                <a:cs typeface="Consolas" panose="020B0609020204030204" pitchFamily="49" charset="0"/>
              </a:rPr>
              <a:t>/bin/env </a:t>
            </a:r>
            <a:r>
              <a:rPr lang="en-US" sz="1800" dirty="0" err="1">
                <a:solidFill>
                  <a:srgbClr val="6A9955"/>
                </a:solidFill>
                <a:latin typeface="Consolas" panose="020B0609020204030204" pitchFamily="49" charset="0"/>
                <a:cs typeface="Consolas" panose="020B0609020204030204" pitchFamily="49" charset="0"/>
              </a:rPr>
              <a:t>sh</a:t>
            </a:r>
            <a:endParaRPr lang="en-US" sz="1800" dirty="0">
              <a:solidFill>
                <a:srgbClr val="CCCCCC"/>
              </a:solidFill>
              <a:latin typeface="Consolas" panose="020B0609020204030204" pitchFamily="49" charset="0"/>
              <a:cs typeface="Consolas" panose="020B0609020204030204" pitchFamily="49" charset="0"/>
            </a:endParaRPr>
          </a:p>
          <a:p>
            <a:pPr>
              <a:buNone/>
            </a:pPr>
            <a:br>
              <a:rPr lang="en-US" sz="1800" dirty="0">
                <a:solidFill>
                  <a:srgbClr val="CCCCCC"/>
                </a:solidFill>
                <a:latin typeface="Consolas" panose="020B0609020204030204" pitchFamily="49" charset="0"/>
                <a:cs typeface="Consolas" panose="020B0609020204030204" pitchFamily="49" charset="0"/>
              </a:rPr>
            </a:br>
            <a:r>
              <a:rPr lang="en-US" sz="1800" dirty="0">
                <a:solidFill>
                  <a:srgbClr val="D4D4D4"/>
                </a:solidFill>
                <a:latin typeface="Consolas" panose="020B0609020204030204" pitchFamily="49" charset="0"/>
                <a:cs typeface="Consolas" panose="020B0609020204030204" pitchFamily="49" charset="0"/>
              </a:rPr>
              <a: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DCDCAA"/>
                </a:solidFill>
                <a:latin typeface="Consolas" panose="020B0609020204030204" pitchFamily="49" charset="0"/>
                <a:cs typeface="Consolas" panose="020B0609020204030204" pitchFamily="49" charset="0"/>
              </a:rPr>
              <a:t>timeout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B5CEA8"/>
                </a:solidFill>
                <a:latin typeface="Consolas" panose="020B0609020204030204" pitchFamily="49" charset="0"/>
                <a:cs typeface="Consolas" panose="020B0609020204030204" pitchFamily="49" charset="0"/>
              </a:rPr>
              <a:t>10</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CE9178"/>
                </a:solidFill>
                <a:latin typeface="Consolas" panose="020B0609020204030204" pitchFamily="49" charset="0"/>
                <a:cs typeface="Consolas" panose="020B0609020204030204" pitchFamily="49" charset="0"/>
              </a:rPr>
              <a:t>opt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569CD6"/>
                </a:solidFill>
                <a:latin typeface="Consolas" panose="020B0609020204030204" pitchFamily="49" charset="0"/>
                <a:cs typeface="Consolas" panose="020B0609020204030204" pitchFamily="49" charset="0"/>
              </a:rPr>
              <a:t>-disable-output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569CD6"/>
                </a:solidFill>
                <a:latin typeface="Consolas" panose="020B0609020204030204" pitchFamily="49" charset="0"/>
                <a:cs typeface="Consolas" panose="020B0609020204030204" pitchFamily="49" charset="0"/>
              </a:rPr>
              <a:t>--load-pass-plugin=</a:t>
            </a:r>
            <a:r>
              <a:rPr lang="en-US" sz="1800" dirty="0" err="1">
                <a:solidFill>
                  <a:srgbClr val="569CD6"/>
                </a:solidFill>
                <a:latin typeface="Consolas" panose="020B0609020204030204" pitchFamily="49" charset="0"/>
                <a:cs typeface="Consolas" panose="020B0609020204030204" pitchFamily="49" charset="0"/>
              </a:rPr>
              <a:t>buggy_plugin.so</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D7BA7D"/>
                </a:solidFill>
                <a:latin typeface="Consolas" panose="020B0609020204030204" pitchFamily="49" charset="0"/>
                <a:cs typeface="Consolas" panose="020B0609020204030204" pitchFamily="49" charset="0"/>
              </a:rPr>
              <a:t>\</a:t>
            </a:r>
            <a:endParaRPr lang="en-US" sz="1800" dirty="0">
              <a:solidFill>
                <a:srgbClr val="CCCCCC"/>
              </a:solidFill>
              <a:latin typeface="Consolas" panose="020B0609020204030204" pitchFamily="49" charset="0"/>
              <a:cs typeface="Consolas" panose="020B0609020204030204" pitchFamily="49" charset="0"/>
            </a:endParaRPr>
          </a:p>
          <a:p>
            <a:r>
              <a:rPr lang="en-US" sz="1800" dirty="0">
                <a:solidFill>
                  <a:srgbClr val="569CD6"/>
                </a:solidFill>
                <a:latin typeface="Consolas" panose="020B0609020204030204" pitchFamily="49" charset="0"/>
                <a:cs typeface="Consolas" panose="020B0609020204030204" pitchFamily="49" charset="0"/>
              </a:rPr>
              <a:t>-passes=‘</a:t>
            </a:r>
            <a:r>
              <a:rPr lang="en-US" sz="1800" dirty="0" err="1">
                <a:solidFill>
                  <a:srgbClr val="569CD6"/>
                </a:solidFill>
                <a:latin typeface="Consolas" panose="020B0609020204030204" pitchFamily="49" charset="0"/>
                <a:cs typeface="Consolas" panose="020B0609020204030204" pitchFamily="49" charset="0"/>
              </a:rPr>
              <a:t>simplifycfg,instcombine,buggy</a:t>
            </a:r>
            <a:r>
              <a:rPr lang="en-US" sz="1800" dirty="0">
                <a:solidFill>
                  <a:srgbClr val="D4D4D4"/>
                </a:solidFill>
                <a:latin typeface="Consolas" panose="020B0609020204030204" pitchFamily="49" charset="0"/>
                <a:cs typeface="Consolas" panose="020B0609020204030204" pitchFamily="49" charset="0"/>
              </a:rPr>
              <a:t>&lt;</a:t>
            </a:r>
            <a:r>
              <a:rPr lang="en-US" sz="1800" dirty="0" err="1">
                <a:solidFill>
                  <a:srgbClr val="569CD6"/>
                </a:solidFill>
                <a:latin typeface="Consolas" panose="020B0609020204030204" pitchFamily="49" charset="0"/>
                <a:cs typeface="Consolas" panose="020B0609020204030204" pitchFamily="49" charset="0"/>
              </a:rPr>
              <a:t>infloop</a:t>
            </a:r>
            <a:r>
              <a:rPr lang="en-US" sz="1800" dirty="0">
                <a:solidFill>
                  <a:srgbClr val="569CD6"/>
                </a:solidFill>
                <a:latin typeface="Consolas" panose="020B0609020204030204" pitchFamily="49" charset="0"/>
                <a:cs typeface="Consolas" panose="020B0609020204030204" pitchFamily="49" charset="0"/>
              </a:rPr>
              <a:t>-on-indirect-call</a:t>
            </a:r>
            <a:r>
              <a:rPr lang="en-US" sz="1800" dirty="0">
                <a:solidFill>
                  <a:srgbClr val="D4D4D4"/>
                </a:solidFill>
                <a:latin typeface="Consolas" panose="020B0609020204030204" pitchFamily="49" charset="0"/>
                <a:cs typeface="Consolas" panose="020B0609020204030204" pitchFamily="49" charset="0"/>
              </a:rPr>
              <a:t>&gt;</a:t>
            </a:r>
            <a:r>
              <a:rPr lang="en-US" sz="1800" dirty="0">
                <a:solidFill>
                  <a:srgbClr val="569CD6"/>
                </a:solidFill>
                <a:latin typeface="Consolas" panose="020B0609020204030204" pitchFamily="49" charset="0"/>
                <a:cs typeface="Consolas" panose="020B0609020204030204" pitchFamily="49" charset="0"/>
              </a:rPr>
              <a: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9CDCFE"/>
                </a:solidFill>
                <a:latin typeface="Consolas" panose="020B0609020204030204" pitchFamily="49" charset="0"/>
                <a:cs typeface="Consolas" panose="020B0609020204030204" pitchFamily="49" charset="0"/>
              </a:rPr>
              <a: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D4D4D4"/>
                </a:solidFill>
                <a:latin typeface="Consolas" panose="020B0609020204030204" pitchFamily="49" charset="0"/>
                <a:cs typeface="Consolas" panose="020B0609020204030204" pitchFamily="49" charset="0"/>
              </a:rPr>
              <a:t>2&gt;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CE9178"/>
                </a:solidFill>
                <a:latin typeface="Consolas" panose="020B0609020204030204" pitchFamily="49" charset="0"/>
                <a:cs typeface="Consolas" panose="020B0609020204030204" pitchFamily="49" charset="0"/>
              </a:rPr>
              <a:t>/dev/null</a:t>
            </a:r>
            <a:endParaRPr lang="en-US" sz="1800" dirty="0">
              <a:solidFill>
                <a:srgbClr val="CCCCCC"/>
              </a:solidFill>
              <a:latin typeface="Consolas" panose="020B0609020204030204" pitchFamily="49" charset="0"/>
              <a:cs typeface="Consolas" panose="020B0609020204030204" pitchFamily="49" charset="0"/>
            </a:endParaRPr>
          </a:p>
          <a:p>
            <a:pPr algn="l">
              <a:buClr>
                <a:schemeClr val="accent1"/>
              </a:buClr>
              <a:buSzPct val="60000"/>
            </a:pPr>
            <a:endParaRPr lang="en-US" sz="1800" dirty="0">
              <a:latin typeface="Consolas" panose="020B0609020204030204" pitchFamily="49" charset="0"/>
              <a:cs typeface="Consolas" panose="020B0609020204030204" pitchFamily="49" charset="0"/>
            </a:endParaRPr>
          </a:p>
        </p:txBody>
      </p:sp>
      <p:sp>
        <p:nvSpPr>
          <p:cNvPr id="18" name="TextBox 17">
            <a:extLst>
              <a:ext uri="{FF2B5EF4-FFF2-40B4-BE49-F238E27FC236}">
                <a16:creationId xmlns:a16="http://schemas.microsoft.com/office/drawing/2014/main" id="{6E026B54-3009-A83C-0509-046D59EC2628}"/>
              </a:ext>
            </a:extLst>
          </p:cNvPr>
          <p:cNvSpPr txBox="1"/>
          <p:nvPr/>
        </p:nvSpPr>
        <p:spPr>
          <a:xfrm>
            <a:off x="1283627" y="2528838"/>
            <a:ext cx="9960010" cy="2554545"/>
          </a:xfrm>
          <a:prstGeom prst="rect">
            <a:avLst/>
          </a:prstGeom>
          <a:noFill/>
        </p:spPr>
        <p:txBody>
          <a:bodyPr wrap="square">
            <a:spAutoFit/>
          </a:bodyPr>
          <a:lstStyle/>
          <a:p>
            <a:r>
              <a:rPr lang="en-US" sz="2000" b="0" dirty="0">
                <a:solidFill>
                  <a:srgbClr val="569CD6"/>
                </a:solidFill>
                <a:effectLst/>
                <a:latin typeface="Consolas" panose="020B0609020204030204" pitchFamily="49" charset="0"/>
                <a:cs typeface="Consolas" panose="020B0609020204030204" pitchFamily="49" charset="0"/>
              </a:rPr>
              <a:t>define</a:t>
            </a:r>
            <a:r>
              <a:rPr lang="en-US" sz="2000" b="0" dirty="0">
                <a:solidFill>
                  <a:srgbClr val="CCCCCC"/>
                </a:solidFill>
                <a:effectLst/>
                <a:latin typeface="Consolas" panose="020B0609020204030204" pitchFamily="49" charset="0"/>
                <a:cs typeface="Consolas" panose="020B0609020204030204" pitchFamily="49" charset="0"/>
              </a:rPr>
              <a:t> </a:t>
            </a:r>
            <a:r>
              <a:rPr lang="en-US" sz="2000" b="0" dirty="0" err="1">
                <a:solidFill>
                  <a:srgbClr val="CCCCCC"/>
                </a:solidFill>
                <a:effectLst/>
                <a:latin typeface="Consolas" panose="020B0609020204030204" pitchFamily="49" charset="0"/>
                <a:cs typeface="Consolas" panose="020B0609020204030204" pitchFamily="49" charset="0"/>
              </a:rPr>
              <a:t>ptr</a:t>
            </a:r>
            <a:r>
              <a:rPr lang="en-US" sz="2000" b="0" dirty="0">
                <a:solidFill>
                  <a:srgbClr val="CCCCCC"/>
                </a:solidFill>
                <a:effectLst/>
                <a:latin typeface="Consolas" panose="020B0609020204030204" pitchFamily="49" charset="0"/>
                <a:cs typeface="Consolas" panose="020B0609020204030204" pitchFamily="49" charset="0"/>
              </a:rPr>
              <a:t> </a:t>
            </a:r>
            <a:r>
              <a:rPr lang="en-US" sz="2000" b="0" dirty="0">
                <a:solidFill>
                  <a:srgbClr val="DCDCAA"/>
                </a:solidFill>
                <a:effectLst/>
                <a:latin typeface="Consolas" panose="020B0609020204030204" pitchFamily="49" charset="0"/>
                <a:cs typeface="Consolas" panose="020B0609020204030204" pitchFamily="49" charset="0"/>
              </a:rPr>
              <a:t>@_ZN4llvm2cl3optIiLb0ENS0_6parserIiEEED1Ev</a:t>
            </a:r>
            <a:r>
              <a:rPr lang="en-US" sz="2000" b="0" dirty="0">
                <a:solidFill>
                  <a:srgbClr val="CCCCCC"/>
                </a:solidFill>
                <a:effectLst/>
                <a:latin typeface="Consolas" panose="020B0609020204030204" pitchFamily="49" charset="0"/>
                <a:cs typeface="Consolas" panose="020B0609020204030204" pitchFamily="49" charset="0"/>
              </a:rPr>
              <a:t>(</a:t>
            </a:r>
            <a:r>
              <a:rPr lang="en-US" sz="2000" b="0" dirty="0" err="1">
                <a:solidFill>
                  <a:srgbClr val="CCCCCC"/>
                </a:solidFill>
                <a:effectLst/>
                <a:latin typeface="Consolas" panose="020B0609020204030204" pitchFamily="49" charset="0"/>
                <a:cs typeface="Consolas" panose="020B0609020204030204" pitchFamily="49" charset="0"/>
              </a:rPr>
              <a:t>ptr</a:t>
            </a:r>
            <a:r>
              <a:rPr lang="en-US" sz="2000" b="0" dirty="0">
                <a:solidFill>
                  <a:srgbClr val="CCCCCC"/>
                </a:solidFill>
                <a:effectLst/>
                <a:latin typeface="Consolas" panose="020B0609020204030204" pitchFamily="49" charset="0"/>
                <a:cs typeface="Consolas" panose="020B0609020204030204" pitchFamily="49" charset="0"/>
              </a:rPr>
              <a:t> %this) {</a:t>
            </a:r>
          </a:p>
          <a:p>
            <a:r>
              <a:rPr lang="en-US" sz="2000" b="0" dirty="0">
                <a:solidFill>
                  <a:srgbClr val="569CD6"/>
                </a:solidFill>
                <a:effectLst/>
                <a:latin typeface="Consolas" panose="020B0609020204030204" pitchFamily="49" charset="0"/>
                <a:cs typeface="Consolas" panose="020B0609020204030204" pitchFamily="49" charset="0"/>
              </a:rPr>
              <a:t>entry:</a:t>
            </a:r>
            <a:endParaRPr lang="en-US" sz="2000" b="0" dirty="0">
              <a:solidFill>
                <a:srgbClr val="CCCCCC"/>
              </a:solidFill>
              <a:effectLst/>
              <a:latin typeface="Consolas" panose="020B0609020204030204" pitchFamily="49" charset="0"/>
              <a:cs typeface="Consolas" panose="020B0609020204030204" pitchFamily="49" charset="0"/>
            </a:endParaRPr>
          </a:p>
          <a:p>
            <a:r>
              <a:rPr lang="en-US" sz="2000" b="0" dirty="0">
                <a:solidFill>
                  <a:srgbClr val="CCCCCC"/>
                </a:solidFill>
                <a:effectLst/>
                <a:latin typeface="Consolas" panose="020B0609020204030204" pitchFamily="49" charset="0"/>
                <a:cs typeface="Consolas" panose="020B0609020204030204" pitchFamily="49" charset="0"/>
              </a:rPr>
              <a:t>  %0 </a:t>
            </a:r>
            <a:r>
              <a:rPr lang="en-US" sz="2000" b="0" dirty="0">
                <a:solidFill>
                  <a:srgbClr val="D4D4D4"/>
                </a:solidFill>
                <a:effectLst/>
                <a:latin typeface="Consolas" panose="020B0609020204030204" pitchFamily="49" charset="0"/>
                <a:cs typeface="Consolas" panose="020B0609020204030204" pitchFamily="49" charset="0"/>
              </a:rPr>
              <a:t>=</a:t>
            </a:r>
            <a:r>
              <a:rPr lang="en-US" sz="2000" b="0" dirty="0">
                <a:solidFill>
                  <a:srgbClr val="CCCCCC"/>
                </a:solidFill>
                <a:effectLst/>
                <a:latin typeface="Consolas" panose="020B0609020204030204" pitchFamily="49" charset="0"/>
                <a:cs typeface="Consolas" panose="020B0609020204030204" pitchFamily="49" charset="0"/>
              </a:rPr>
              <a:t> </a:t>
            </a:r>
            <a:r>
              <a:rPr lang="en-US" sz="2000" b="0" dirty="0">
                <a:solidFill>
                  <a:srgbClr val="569CD6"/>
                </a:solidFill>
                <a:effectLst/>
                <a:latin typeface="Consolas" panose="020B0609020204030204" pitchFamily="49" charset="0"/>
                <a:cs typeface="Consolas" panose="020B0609020204030204" pitchFamily="49" charset="0"/>
              </a:rPr>
              <a:t>load</a:t>
            </a:r>
            <a:r>
              <a:rPr lang="en-US" sz="2000" b="0" dirty="0">
                <a:solidFill>
                  <a:srgbClr val="CCCCCC"/>
                </a:solidFill>
                <a:effectLst/>
                <a:latin typeface="Consolas" panose="020B0609020204030204" pitchFamily="49" charset="0"/>
                <a:cs typeface="Consolas" panose="020B0609020204030204" pitchFamily="49" charset="0"/>
              </a:rPr>
              <a:t> </a:t>
            </a:r>
            <a:r>
              <a:rPr lang="en-US" sz="2000" b="0" dirty="0" err="1">
                <a:solidFill>
                  <a:srgbClr val="CCCCCC"/>
                </a:solidFill>
                <a:effectLst/>
                <a:latin typeface="Consolas" panose="020B0609020204030204" pitchFamily="49" charset="0"/>
                <a:cs typeface="Consolas" panose="020B0609020204030204" pitchFamily="49" charset="0"/>
              </a:rPr>
              <a:t>ptr</a:t>
            </a:r>
            <a:r>
              <a:rPr lang="en-US" sz="2000" b="0" dirty="0">
                <a:solidFill>
                  <a:srgbClr val="CCCCCC"/>
                </a:solidFill>
                <a:effectLst/>
                <a:latin typeface="Consolas" panose="020B0609020204030204" pitchFamily="49" charset="0"/>
                <a:cs typeface="Consolas" panose="020B0609020204030204" pitchFamily="49" charset="0"/>
              </a:rPr>
              <a:t>, </a:t>
            </a:r>
            <a:r>
              <a:rPr lang="en-US" sz="2000" b="0" dirty="0" err="1">
                <a:solidFill>
                  <a:srgbClr val="CCCCCC"/>
                </a:solidFill>
                <a:effectLst/>
                <a:latin typeface="Consolas" panose="020B0609020204030204" pitchFamily="49" charset="0"/>
                <a:cs typeface="Consolas" panose="020B0609020204030204" pitchFamily="49" charset="0"/>
              </a:rPr>
              <a:t>ptr</a:t>
            </a:r>
            <a:r>
              <a:rPr lang="en-US" sz="2000" b="0" dirty="0">
                <a:solidFill>
                  <a:srgbClr val="CCCCCC"/>
                </a:solidFill>
                <a:effectLst/>
                <a:latin typeface="Consolas" panose="020B0609020204030204" pitchFamily="49" charset="0"/>
                <a:cs typeface="Consolas" panose="020B0609020204030204" pitchFamily="49" charset="0"/>
              </a:rPr>
              <a:t> %this, align </a:t>
            </a:r>
            <a:r>
              <a:rPr lang="en-US" sz="2000" b="0" dirty="0">
                <a:solidFill>
                  <a:srgbClr val="B5CEA8"/>
                </a:solidFill>
                <a:effectLst/>
                <a:latin typeface="Consolas" panose="020B0609020204030204" pitchFamily="49" charset="0"/>
                <a:cs typeface="Consolas" panose="020B0609020204030204" pitchFamily="49" charset="0"/>
              </a:rPr>
              <a:t>8</a:t>
            </a:r>
            <a:endParaRPr lang="en-US" sz="2000" b="0" dirty="0">
              <a:solidFill>
                <a:srgbClr val="CCCCCC"/>
              </a:solidFill>
              <a:effectLst/>
              <a:latin typeface="Consolas" panose="020B0609020204030204" pitchFamily="49" charset="0"/>
              <a:cs typeface="Consolas" panose="020B0609020204030204" pitchFamily="49" charset="0"/>
            </a:endParaRPr>
          </a:p>
          <a:p>
            <a:r>
              <a:rPr lang="en-US" sz="2000" b="0" dirty="0">
                <a:solidFill>
                  <a:srgbClr val="CCCCCC"/>
                </a:solidFill>
                <a:effectLst/>
                <a:latin typeface="Consolas" panose="020B0609020204030204" pitchFamily="49" charset="0"/>
                <a:cs typeface="Consolas" panose="020B0609020204030204" pitchFamily="49" charset="0"/>
              </a:rPr>
              <a:t>  tail </a:t>
            </a:r>
            <a:r>
              <a:rPr lang="en-US" sz="2000" b="0" dirty="0">
                <a:solidFill>
                  <a:srgbClr val="C586C0"/>
                </a:solidFill>
                <a:effectLst/>
                <a:latin typeface="Consolas" panose="020B0609020204030204" pitchFamily="49" charset="0"/>
                <a:cs typeface="Consolas" panose="020B0609020204030204" pitchFamily="49" charset="0"/>
              </a:rPr>
              <a:t>call</a:t>
            </a:r>
            <a:r>
              <a:rPr lang="en-US" sz="2000" b="0" dirty="0">
                <a:solidFill>
                  <a:srgbClr val="CCCCCC"/>
                </a:solidFill>
                <a:effectLst/>
                <a:latin typeface="Consolas" panose="020B0609020204030204" pitchFamily="49" charset="0"/>
                <a:cs typeface="Consolas" panose="020B0609020204030204" pitchFamily="49" charset="0"/>
              </a:rPr>
              <a:t> </a:t>
            </a:r>
            <a:r>
              <a:rPr lang="en-US" sz="2000" b="0" dirty="0">
                <a:solidFill>
                  <a:srgbClr val="569CD6"/>
                </a:solidFill>
                <a:effectLst/>
                <a:latin typeface="Consolas" panose="020B0609020204030204" pitchFamily="49" charset="0"/>
                <a:cs typeface="Consolas" panose="020B0609020204030204" pitchFamily="49" charset="0"/>
              </a:rPr>
              <a:t>void</a:t>
            </a:r>
            <a:r>
              <a:rPr lang="en-US" sz="2000" b="0" dirty="0">
                <a:solidFill>
                  <a:srgbClr val="CCCCCC"/>
                </a:solidFill>
                <a:effectLst/>
                <a:latin typeface="Consolas" panose="020B0609020204030204" pitchFamily="49" charset="0"/>
                <a:cs typeface="Consolas" panose="020B0609020204030204" pitchFamily="49" charset="0"/>
              </a:rPr>
              <a:t> %0(</a:t>
            </a:r>
            <a:r>
              <a:rPr lang="en-US" sz="2000" b="0" dirty="0" err="1">
                <a:solidFill>
                  <a:srgbClr val="CCCCCC"/>
                </a:solidFill>
                <a:effectLst/>
                <a:latin typeface="Consolas" panose="020B0609020204030204" pitchFamily="49" charset="0"/>
                <a:cs typeface="Consolas" panose="020B0609020204030204" pitchFamily="49" charset="0"/>
              </a:rPr>
              <a:t>ptr</a:t>
            </a:r>
            <a:r>
              <a:rPr lang="en-US" sz="2000" b="0" dirty="0">
                <a:solidFill>
                  <a:srgbClr val="CCCCCC"/>
                </a:solidFill>
                <a:effectLst/>
                <a:latin typeface="Consolas" panose="020B0609020204030204" pitchFamily="49" charset="0"/>
                <a:cs typeface="Consolas" panose="020B0609020204030204" pitchFamily="49" charset="0"/>
              </a:rPr>
              <a:t> </a:t>
            </a:r>
            <a:r>
              <a:rPr lang="en-US" sz="2000" b="0" dirty="0">
                <a:solidFill>
                  <a:srgbClr val="569CD6"/>
                </a:solidFill>
                <a:effectLst/>
                <a:latin typeface="Consolas" panose="020B0609020204030204" pitchFamily="49" charset="0"/>
                <a:cs typeface="Consolas" panose="020B0609020204030204" pitchFamily="49" charset="0"/>
              </a:rPr>
              <a:t>null</a:t>
            </a:r>
            <a:r>
              <a:rPr lang="en-US" sz="2000" b="0" dirty="0">
                <a:solidFill>
                  <a:srgbClr val="CCCCCC"/>
                </a:solidFill>
                <a:effectLst/>
                <a:latin typeface="Consolas" panose="020B0609020204030204" pitchFamily="49" charset="0"/>
                <a:cs typeface="Consolas" panose="020B0609020204030204" pitchFamily="49" charset="0"/>
              </a:rPr>
              <a:t>)</a:t>
            </a:r>
          </a:p>
          <a:p>
            <a:r>
              <a:rPr lang="en-US" sz="2000" b="0" dirty="0">
                <a:solidFill>
                  <a:srgbClr val="C586C0"/>
                </a:solidFill>
                <a:effectLst/>
                <a:latin typeface="Consolas" panose="020B0609020204030204" pitchFamily="49" charset="0"/>
                <a:cs typeface="Consolas" panose="020B0609020204030204" pitchFamily="49" charset="0"/>
              </a:rPr>
              <a:t>  ret</a:t>
            </a:r>
            <a:r>
              <a:rPr lang="en-US" sz="2000" b="0" dirty="0">
                <a:solidFill>
                  <a:srgbClr val="CCCCCC"/>
                </a:solidFill>
                <a:effectLst/>
                <a:latin typeface="Consolas" panose="020B0609020204030204" pitchFamily="49" charset="0"/>
                <a:cs typeface="Consolas" panose="020B0609020204030204" pitchFamily="49" charset="0"/>
              </a:rPr>
              <a:t> </a:t>
            </a:r>
            <a:r>
              <a:rPr lang="en-US" sz="2000" b="0" dirty="0" err="1">
                <a:solidFill>
                  <a:srgbClr val="CCCCCC"/>
                </a:solidFill>
                <a:effectLst/>
                <a:latin typeface="Consolas" panose="020B0609020204030204" pitchFamily="49" charset="0"/>
                <a:cs typeface="Consolas" panose="020B0609020204030204" pitchFamily="49" charset="0"/>
              </a:rPr>
              <a:t>ptr</a:t>
            </a:r>
            <a:r>
              <a:rPr lang="en-US" sz="2000" b="0" dirty="0">
                <a:solidFill>
                  <a:srgbClr val="CCCCCC"/>
                </a:solidFill>
                <a:effectLst/>
                <a:latin typeface="Consolas" panose="020B0609020204030204" pitchFamily="49" charset="0"/>
                <a:cs typeface="Consolas" panose="020B0609020204030204" pitchFamily="49" charset="0"/>
              </a:rPr>
              <a:t> </a:t>
            </a:r>
            <a:r>
              <a:rPr lang="en-US" sz="2000" b="0" dirty="0">
                <a:solidFill>
                  <a:srgbClr val="569CD6"/>
                </a:solidFill>
                <a:effectLst/>
                <a:latin typeface="Consolas" panose="020B0609020204030204" pitchFamily="49" charset="0"/>
                <a:cs typeface="Consolas" panose="020B0609020204030204" pitchFamily="49" charset="0"/>
              </a:rPr>
              <a:t>null</a:t>
            </a:r>
            <a:endParaRPr lang="en-US" sz="2000" b="0" dirty="0">
              <a:solidFill>
                <a:srgbClr val="CCCCCC"/>
              </a:solidFill>
              <a:effectLst/>
              <a:latin typeface="Consolas" panose="020B0609020204030204" pitchFamily="49" charset="0"/>
              <a:cs typeface="Consolas" panose="020B0609020204030204" pitchFamily="49" charset="0"/>
            </a:endParaRPr>
          </a:p>
          <a:p>
            <a:r>
              <a:rPr lang="en-US" sz="2000" b="0" dirty="0">
                <a:solidFill>
                  <a:srgbClr val="CCCCCC"/>
                </a:solidFill>
                <a:effectLst/>
                <a:latin typeface="Consolas" panose="020B0609020204030204" pitchFamily="49" charset="0"/>
                <a:cs typeface="Consolas" panose="020B0609020204030204" pitchFamily="49" charset="0"/>
              </a:rPr>
              <a:t>}</a:t>
            </a:r>
          </a:p>
          <a:p>
            <a:br>
              <a:rPr lang="en-US" sz="2000" b="0" dirty="0">
                <a:solidFill>
                  <a:srgbClr val="CCCCCC"/>
                </a:solidFill>
                <a:effectLst/>
                <a:latin typeface="Consolas" panose="020B0609020204030204" pitchFamily="49" charset="0"/>
                <a:cs typeface="Consolas" panose="020B0609020204030204" pitchFamily="49" charset="0"/>
              </a:rPr>
            </a:br>
            <a:endParaRPr lang="en-US" sz="2000" b="0" dirty="0">
              <a:solidFill>
                <a:srgbClr val="CCCCCC"/>
              </a:solidFill>
              <a:effectLst/>
              <a:latin typeface="Consolas" panose="020B0609020204030204" pitchFamily="49" charset="0"/>
              <a:cs typeface="Consolas" panose="020B0609020204030204" pitchFamily="49" charset="0"/>
            </a:endParaRPr>
          </a:p>
        </p:txBody>
      </p:sp>
      <p:sp>
        <p:nvSpPr>
          <p:cNvPr id="21" name="Rectangle 20">
            <a:extLst>
              <a:ext uri="{FF2B5EF4-FFF2-40B4-BE49-F238E27FC236}">
                <a16:creationId xmlns:a16="http://schemas.microsoft.com/office/drawing/2014/main" id="{8FA91769-FB3C-5CD1-0830-5B5C1DA00E3E}"/>
              </a:ext>
            </a:extLst>
          </p:cNvPr>
          <p:cNvSpPr/>
          <p:nvPr/>
        </p:nvSpPr>
        <p:spPr bwMode="auto">
          <a:xfrm>
            <a:off x="1606732" y="2029818"/>
            <a:ext cx="2913018" cy="347622"/>
          </a:xfrm>
          <a:prstGeom prst="rect">
            <a:avLst/>
          </a:prstGeom>
          <a:solidFill>
            <a:srgbClr val="FFFF00">
              <a:alpha val="25000"/>
            </a:srgbClr>
          </a:solidFill>
          <a:ln>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Tree>
    <p:custDataLst>
      <p:custData r:id="rId1"/>
      <p:custData r:id="rId2"/>
    </p:custDataLst>
    <p:extLst>
      <p:ext uri="{BB962C8B-B14F-4D97-AF65-F5344CB8AC3E}">
        <p14:creationId xmlns:p14="http://schemas.microsoft.com/office/powerpoint/2010/main" val="7866386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0"/>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0" nodeType="afterEffect">
                                  <p:stCondLst>
                                    <p:cond delay="0"/>
                                  </p:stCondLst>
                                  <p:childTnLst>
                                    <p:set>
                                      <p:cBhvr>
                                        <p:cTn id="15" dur="1" fill="hold">
                                          <p:stCondLst>
                                            <p:cond delay="0"/>
                                          </p:stCondLst>
                                        </p:cTn>
                                        <p:tgtEl>
                                          <p:spTgt spid="1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grpId="1" nodeType="clickEffect">
                                  <p:stCondLst>
                                    <p:cond delay="0"/>
                                  </p:stCondLst>
                                  <p:childTnLst>
                                    <p:set>
                                      <p:cBhvr>
                                        <p:cTn id="23" dur="1" fill="hold">
                                          <p:stCondLst>
                                            <p:cond delay="0"/>
                                          </p:stCondLst>
                                        </p:cTn>
                                        <p:tgtEl>
                                          <p:spTgt spid="14"/>
                                        </p:tgtEl>
                                        <p:attrNameLst>
                                          <p:attrName>style.visibility</p:attrName>
                                        </p:attrNameLst>
                                      </p:cBhvr>
                                      <p:to>
                                        <p:strVal val="hidden"/>
                                      </p:to>
                                    </p:set>
                                  </p:childTnLst>
                                </p:cTn>
                              </p:par>
                              <p:par>
                                <p:cTn id="24" presetID="1" presetClass="entr" presetSubtype="0" fill="hold" grpId="1" nodeType="withEffect">
                                  <p:stCondLst>
                                    <p:cond delay="0"/>
                                  </p:stCondLst>
                                  <p:childTnLst>
                                    <p:set>
                                      <p:cBhvr>
                                        <p:cTn id="25" dur="1" fill="hold">
                                          <p:stCondLst>
                                            <p:cond delay="0"/>
                                          </p:stCondLst>
                                        </p:cTn>
                                        <p:tgtEl>
                                          <p:spTgt spid="16"/>
                                        </p:tgtEl>
                                        <p:attrNameLst>
                                          <p:attrName>style.visibility</p:attrName>
                                        </p:attrNameLst>
                                      </p:cBhvr>
                                      <p:to>
                                        <p:strVal val="visible"/>
                                      </p:to>
                                    </p:set>
                                  </p:childTnLst>
                                </p:cTn>
                              </p:par>
                              <p:par>
                                <p:cTn id="26" presetID="1" presetClass="exit" presetSubtype="0" fill="hold" grpId="1" nodeType="withEffect">
                                  <p:stCondLst>
                                    <p:cond delay="0"/>
                                  </p:stCondLst>
                                  <p:childTnLst>
                                    <p:set>
                                      <p:cBhvr>
                                        <p:cTn id="27" dur="1" fill="hold">
                                          <p:stCondLst>
                                            <p:cond delay="0"/>
                                          </p:stCondLst>
                                        </p:cTn>
                                        <p:tgtEl>
                                          <p:spTgt spid="15"/>
                                        </p:tgtEl>
                                        <p:attrNameLst>
                                          <p:attrName>style.visibility</p:attrName>
                                        </p:attrNameLst>
                                      </p:cBhvr>
                                      <p:to>
                                        <p:strVal val="hidden"/>
                                      </p:to>
                                    </p:set>
                                  </p:childTnLst>
                                </p:cTn>
                              </p:par>
                              <p:par>
                                <p:cTn id="28" presetID="1" presetClass="entr" presetSubtype="0" fill="hold" grpId="0" nodeType="withEffect">
                                  <p:stCondLst>
                                    <p:cond delay="0"/>
                                  </p:stCondLst>
                                  <p:childTnLst>
                                    <p:set>
                                      <p:cBhvr>
                                        <p:cTn id="29" dur="1" fill="hold">
                                          <p:stCondLst>
                                            <p:cond delay="0"/>
                                          </p:stCondLst>
                                        </p:cTn>
                                        <p:tgtEl>
                                          <p:spTgt spid="21"/>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xit" presetSubtype="0" fill="hold" grpId="1" nodeType="clickEffect">
                                  <p:stCondLst>
                                    <p:cond delay="0"/>
                                  </p:stCondLst>
                                  <p:childTnLst>
                                    <p:set>
                                      <p:cBhvr>
                                        <p:cTn id="33" dur="1" fill="hold">
                                          <p:stCondLst>
                                            <p:cond delay="0"/>
                                          </p:stCondLst>
                                        </p:cTn>
                                        <p:tgtEl>
                                          <p:spTgt spid="13"/>
                                        </p:tgtEl>
                                        <p:attrNameLst>
                                          <p:attrName>style.visibility</p:attrName>
                                        </p:attrNameLst>
                                      </p:cBhvr>
                                      <p:to>
                                        <p:strVal val="hidden"/>
                                      </p:to>
                                    </p:set>
                                  </p:childTnLst>
                                </p:cTn>
                              </p:par>
                              <p:par>
                                <p:cTn id="34" presetID="1" presetClass="entr" presetSubtype="0" fill="hold" grpId="0" nodeType="withEffect">
                                  <p:stCondLst>
                                    <p:cond delay="0"/>
                                  </p:stCondLst>
                                  <p:childTnLst>
                                    <p:set>
                                      <p:cBhvr>
                                        <p:cTn id="35"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P spid="13" grpId="0"/>
      <p:bldP spid="13" grpId="1"/>
      <p:bldP spid="14" grpId="0"/>
      <p:bldP spid="14" grpId="1"/>
      <p:bldP spid="15" grpId="0" animBg="1"/>
      <p:bldP spid="15" grpId="1" animBg="1"/>
      <p:bldP spid="16" grpId="1"/>
      <p:bldP spid="18" grpId="0"/>
      <p:bldP spid="2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84CD0-2F6C-D472-35C7-1AB02E02A3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B9C204-2449-D476-F7C4-4AE98ACFD39C}"/>
              </a:ext>
            </a:extLst>
          </p:cNvPr>
          <p:cNvSpPr>
            <a:spLocks noGrp="1"/>
          </p:cNvSpPr>
          <p:nvPr>
            <p:ph type="title"/>
          </p:nvPr>
        </p:nvSpPr>
        <p:spPr/>
        <p:txBody>
          <a:bodyPr/>
          <a:lstStyle/>
          <a:p>
            <a:r>
              <a:rPr lang="en-US"/>
              <a:t>Multiple Bugs</a:t>
            </a:r>
          </a:p>
        </p:txBody>
      </p:sp>
      <p:sp>
        <p:nvSpPr>
          <p:cNvPr id="3" name="Content Placeholder 2">
            <a:extLst>
              <a:ext uri="{FF2B5EF4-FFF2-40B4-BE49-F238E27FC236}">
                <a16:creationId xmlns:a16="http://schemas.microsoft.com/office/drawing/2014/main" id="{1C22FF9A-C9C1-2A49-D2BB-E5C2726BC067}"/>
              </a:ext>
            </a:extLst>
          </p:cNvPr>
          <p:cNvSpPr>
            <a:spLocks noGrp="1"/>
          </p:cNvSpPr>
          <p:nvPr>
            <p:ph sz="quarter" idx="10"/>
          </p:nvPr>
        </p:nvSpPr>
        <p:spPr>
          <a:xfrm>
            <a:off x="584200" y="1432111"/>
            <a:ext cx="11018838" cy="1666559"/>
          </a:xfrm>
        </p:spPr>
        <p:txBody>
          <a:bodyPr/>
          <a:lstStyle/>
          <a:p>
            <a:pPr>
              <a:buNone/>
            </a:pPr>
            <a:r>
              <a:rPr lang="en-US" dirty="0">
                <a:solidFill>
                  <a:srgbClr val="6A9955"/>
                </a:solidFill>
                <a:latin typeface="Consolas" panose="020B0609020204030204" pitchFamily="49" charset="0"/>
                <a:cs typeface="Consolas" panose="020B0609020204030204" pitchFamily="49" charset="0"/>
              </a:rPr>
              <a:t>#!/</a:t>
            </a:r>
            <a:r>
              <a:rPr lang="en-US" dirty="0" err="1">
                <a:solidFill>
                  <a:srgbClr val="6A9955"/>
                </a:solidFill>
                <a:latin typeface="Consolas" panose="020B0609020204030204" pitchFamily="49" charset="0"/>
                <a:cs typeface="Consolas" panose="020B0609020204030204" pitchFamily="49" charset="0"/>
              </a:rPr>
              <a:t>usr</a:t>
            </a:r>
            <a:r>
              <a:rPr lang="en-US" dirty="0">
                <a:solidFill>
                  <a:srgbClr val="6A9955"/>
                </a:solidFill>
                <a:latin typeface="Consolas" panose="020B0609020204030204" pitchFamily="49" charset="0"/>
                <a:cs typeface="Consolas" panose="020B0609020204030204" pitchFamily="49" charset="0"/>
              </a:rPr>
              <a:t>/bin/env </a:t>
            </a:r>
            <a:r>
              <a:rPr lang="en-US" dirty="0" err="1">
                <a:solidFill>
                  <a:srgbClr val="6A9955"/>
                </a:solidFill>
                <a:latin typeface="Consolas" panose="020B0609020204030204" pitchFamily="49" charset="0"/>
                <a:cs typeface="Consolas" panose="020B0609020204030204" pitchFamily="49" charset="0"/>
              </a:rPr>
              <a:t>sh</a:t>
            </a:r>
            <a:endParaRPr lang="en-US" dirty="0">
              <a:solidFill>
                <a:srgbClr val="CCCCCC"/>
              </a:solidFill>
              <a:latin typeface="Consolas" panose="020B0609020204030204" pitchFamily="49" charset="0"/>
              <a:cs typeface="Consolas" panose="020B0609020204030204" pitchFamily="49" charset="0"/>
            </a:endParaRPr>
          </a:p>
          <a:p>
            <a:pPr>
              <a:buNone/>
            </a:pPr>
            <a:r>
              <a:rPr lang="en-US" dirty="0">
                <a:solidFill>
                  <a:srgbClr val="D4D4D4"/>
                </a:solidFill>
                <a:latin typeface="Consolas" panose="020B0609020204030204" pitchFamily="49" charset="0"/>
                <a:cs typeface="Consolas" panose="020B0609020204030204" pitchFamily="49" charset="0"/>
              </a:rPr>
              <a:t>!</a:t>
            </a:r>
            <a:r>
              <a:rPr lang="en-US" dirty="0">
                <a:solidFill>
                  <a:srgbClr val="CCCCCC"/>
                </a:solidFill>
                <a:latin typeface="Consolas" panose="020B0609020204030204" pitchFamily="49" charset="0"/>
                <a:cs typeface="Consolas" panose="020B0609020204030204" pitchFamily="49" charset="0"/>
              </a:rPr>
              <a:t> </a:t>
            </a:r>
            <a:r>
              <a:rPr lang="en-US" dirty="0">
                <a:solidFill>
                  <a:srgbClr val="DCDCAA"/>
                </a:solidFill>
                <a:latin typeface="Consolas" panose="020B0609020204030204" pitchFamily="49" charset="0"/>
                <a:cs typeface="Consolas" panose="020B0609020204030204" pitchFamily="49" charset="0"/>
              </a:rPr>
              <a:t>opt</a:t>
            </a:r>
            <a:r>
              <a:rPr lang="en-US" dirty="0">
                <a:solidFill>
                  <a:srgbClr val="CCCCCC"/>
                </a:solidFill>
                <a:latin typeface="Consolas" panose="020B0609020204030204" pitchFamily="49" charset="0"/>
                <a:cs typeface="Consolas" panose="020B0609020204030204" pitchFamily="49" charset="0"/>
              </a:rPr>
              <a:t> </a:t>
            </a:r>
            <a:r>
              <a:rPr lang="en-US" dirty="0">
                <a:solidFill>
                  <a:srgbClr val="569CD6"/>
                </a:solidFill>
                <a:latin typeface="Consolas" panose="020B0609020204030204" pitchFamily="49" charset="0"/>
                <a:cs typeface="Consolas" panose="020B0609020204030204" pitchFamily="49" charset="0"/>
              </a:rPr>
              <a:t>-disable-output</a:t>
            </a:r>
            <a:r>
              <a:rPr lang="en-US" dirty="0">
                <a:solidFill>
                  <a:srgbClr val="CCCCCC"/>
                </a:solidFill>
                <a:latin typeface="Consolas" panose="020B0609020204030204" pitchFamily="49" charset="0"/>
                <a:cs typeface="Consolas" panose="020B0609020204030204" pitchFamily="49" charset="0"/>
              </a:rPr>
              <a:t> </a:t>
            </a:r>
            <a:r>
              <a:rPr lang="en-US" dirty="0">
                <a:solidFill>
                  <a:srgbClr val="569CD6"/>
                </a:solidFill>
                <a:latin typeface="Consolas" panose="020B0609020204030204" pitchFamily="49" charset="0"/>
                <a:cs typeface="Consolas" panose="020B0609020204030204" pitchFamily="49" charset="0"/>
              </a:rPr>
              <a:t>--load-pass-plugin=</a:t>
            </a:r>
            <a:r>
              <a:rPr lang="en-US" dirty="0" err="1">
                <a:solidFill>
                  <a:srgbClr val="569CD6"/>
                </a:solidFill>
                <a:latin typeface="Consolas" panose="020B0609020204030204" pitchFamily="49" charset="0"/>
                <a:cs typeface="Consolas" panose="020B0609020204030204" pitchFamily="49" charset="0"/>
              </a:rPr>
              <a:t>buggy_plugin.so</a:t>
            </a:r>
            <a:r>
              <a:rPr lang="en-US" dirty="0">
                <a:solidFill>
                  <a:srgbClr val="CCCCCC"/>
                </a:solidFill>
                <a:latin typeface="Consolas" panose="020B0609020204030204" pitchFamily="49" charset="0"/>
                <a:cs typeface="Consolas" panose="020B0609020204030204" pitchFamily="49" charset="0"/>
              </a:rPr>
              <a:t> </a:t>
            </a:r>
            <a:r>
              <a:rPr lang="en-US" dirty="0">
                <a:solidFill>
                  <a:srgbClr val="D7BA7D"/>
                </a:solidFill>
                <a:latin typeface="Consolas" panose="020B0609020204030204" pitchFamily="49" charset="0"/>
                <a:cs typeface="Consolas" panose="020B0609020204030204" pitchFamily="49" charset="0"/>
              </a:rPr>
              <a:t>\</a:t>
            </a:r>
            <a:endParaRPr lang="en-US" dirty="0">
              <a:solidFill>
                <a:srgbClr val="CCCCCC"/>
              </a:solidFill>
              <a:latin typeface="Consolas" panose="020B0609020204030204" pitchFamily="49" charset="0"/>
              <a:cs typeface="Consolas" panose="020B0609020204030204" pitchFamily="49" charset="0"/>
            </a:endParaRPr>
          </a:p>
          <a:p>
            <a:pPr>
              <a:buNone/>
            </a:pPr>
            <a:r>
              <a:rPr lang="en-US" dirty="0">
                <a:solidFill>
                  <a:srgbClr val="569CD6"/>
                </a:solidFill>
                <a:latin typeface="Consolas" panose="020B0609020204030204" pitchFamily="49" charset="0"/>
                <a:cs typeface="Consolas" panose="020B0609020204030204" pitchFamily="49" charset="0"/>
              </a:rPr>
              <a:t>  -passes=</a:t>
            </a:r>
            <a:r>
              <a:rPr lang="en-US" dirty="0">
                <a:solidFill>
                  <a:srgbClr val="CE9178"/>
                </a:solidFill>
                <a:latin typeface="Consolas" panose="020B0609020204030204" pitchFamily="49" charset="0"/>
                <a:cs typeface="Consolas" panose="020B0609020204030204" pitchFamily="49" charset="0"/>
              </a:rPr>
              <a:t>'</a:t>
            </a:r>
            <a:r>
              <a:rPr lang="en-US" dirty="0" err="1">
                <a:solidFill>
                  <a:srgbClr val="CE9178"/>
                </a:solidFill>
                <a:latin typeface="Consolas" panose="020B0609020204030204" pitchFamily="49" charset="0"/>
                <a:cs typeface="Consolas" panose="020B0609020204030204" pitchFamily="49" charset="0"/>
              </a:rPr>
              <a:t>instsimplify,simplifycfg,buggy</a:t>
            </a:r>
            <a:r>
              <a:rPr lang="en-US" dirty="0">
                <a:solidFill>
                  <a:srgbClr val="CE9178"/>
                </a:solidFill>
                <a:latin typeface="Consolas" panose="020B0609020204030204" pitchFamily="49" charset="0"/>
                <a:cs typeface="Consolas" panose="020B0609020204030204" pitchFamily="49" charset="0"/>
              </a:rPr>
              <a:t>&lt;crash-on-i1-select;crash-on-repeated-phi-predecessor;bug-only-if-internal-func&gt;’ $@</a:t>
            </a:r>
            <a:endParaRPr lang="en-US" dirty="0">
              <a:solidFill>
                <a:srgbClr val="CCCCCC"/>
              </a:solidFill>
              <a:latin typeface="Consolas" panose="020B0609020204030204" pitchFamily="49" charset="0"/>
              <a:cs typeface="Consolas" panose="020B0609020204030204" pitchFamily="49" charset="0"/>
            </a:endParaRPr>
          </a:p>
          <a:p>
            <a:pPr marL="0" indent="0">
              <a:buNone/>
            </a:pPr>
            <a:br>
              <a:rPr lang="en-US" dirty="0">
                <a:solidFill>
                  <a:srgbClr val="CCCCCC"/>
                </a:solidFill>
                <a:latin typeface="Consolas" panose="020B0609020204030204" pitchFamily="49" charset="0"/>
                <a:cs typeface="Consolas" panose="020B0609020204030204" pitchFamily="49" charset="0"/>
              </a:rPr>
            </a:br>
            <a:endParaRPr lang="en-US" dirty="0">
              <a:solidFill>
                <a:srgbClr val="CCCCCC"/>
              </a:solidFill>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p:txBody>
      </p:sp>
      <p:sp>
        <p:nvSpPr>
          <p:cNvPr id="4" name="Content Placeholder 2">
            <a:extLst>
              <a:ext uri="{FF2B5EF4-FFF2-40B4-BE49-F238E27FC236}">
                <a16:creationId xmlns:a16="http://schemas.microsoft.com/office/drawing/2014/main" id="{AD9FC54F-350F-5E64-5B30-9DC74D8E4433}"/>
              </a:ext>
            </a:extLst>
          </p:cNvPr>
          <p:cNvSpPr txBox="1">
            <a:spLocks/>
          </p:cNvSpPr>
          <p:nvPr/>
        </p:nvSpPr>
        <p:spPr>
          <a:xfrm>
            <a:off x="586581" y="3264434"/>
            <a:ext cx="11018838" cy="2476453"/>
          </a:xfrm>
          <a:prstGeom prst="rect">
            <a:avLst/>
          </a:prstGeom>
        </p:spPr>
        <p:txBody>
          <a:bodyPr vert="horz" wrap="square" lIns="0" tIns="0" rIns="0" bIns="0" rtlCol="0">
            <a:noAutofit/>
          </a:bodyPr>
          <a:lstStyle>
            <a:lvl1pPr marL="228600" marR="0" indent="-228600" algn="l" defTabSz="932742" rtl="0" eaLnBrk="1" fontAlgn="auto" latinLnBrk="0" hangingPunct="1">
              <a:lnSpc>
                <a:spcPct val="100000"/>
              </a:lnSpc>
              <a:spcBef>
                <a:spcPts val="600"/>
              </a:spcBef>
              <a:spcAft>
                <a:spcPts val="0"/>
              </a:spcAft>
              <a:buClr>
                <a:schemeClr val="accent1"/>
              </a:buClr>
              <a:buSzPct val="90000"/>
              <a:buFont typeface="Arial" panose="020B0604020202020204" pitchFamily="34" charset="0"/>
              <a:buChar char="•"/>
              <a:tabLst/>
              <a:defRPr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6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ts val="300"/>
              </a:spcBef>
              <a:spcAft>
                <a:spcPts val="0"/>
              </a:spcAft>
              <a:buClr>
                <a:schemeClr val="accent1"/>
              </a:buClr>
              <a:buSzPct val="90000"/>
              <a:buFont typeface="Arial" panose="020B0604020202020204" pitchFamily="34" charset="0"/>
              <a:buChar char="•"/>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latin typeface="Consolas" panose="020B0609020204030204" pitchFamily="49" charset="0"/>
                <a:cs typeface="Consolas" panose="020B0609020204030204" pitchFamily="49" charset="0"/>
              </a:rPr>
              <a:t>$ interestingness-multi-</a:t>
            </a:r>
            <a:r>
              <a:rPr lang="en-US" dirty="0" err="1">
                <a:latin typeface="Consolas" panose="020B0609020204030204" pitchFamily="49" charset="0"/>
                <a:cs typeface="Consolas" panose="020B0609020204030204" pitchFamily="49" charset="0"/>
              </a:rPr>
              <a:t>crash.sh</a:t>
            </a:r>
            <a:r>
              <a:rPr lang="en-US" dirty="0">
                <a:latin typeface="Consolas" panose="020B0609020204030204" pitchFamily="49" charset="0"/>
                <a:cs typeface="Consolas" panose="020B0609020204030204" pitchFamily="49" charset="0"/>
              </a:rPr>
              <a:t> before-466784.ll</a:t>
            </a:r>
          </a:p>
          <a:p>
            <a:pPr marL="0" indent="0">
              <a:buNone/>
            </a:pPr>
            <a:r>
              <a:rPr lang="en-US" dirty="0"/>
              <a:t>LLVM ERROR: i1 typed select is broken</a:t>
            </a:r>
          </a:p>
          <a:p>
            <a:pPr marL="0" indent="0">
              <a:buNone/>
            </a:pPr>
            <a:r>
              <a:rPr lang="en-US" dirty="0"/>
              <a:t>PLEASE submit a bug report to https://</a:t>
            </a:r>
            <a:r>
              <a:rPr lang="en-US" dirty="0" err="1"/>
              <a:t>github.com</a:t>
            </a:r>
            <a:r>
              <a:rPr lang="en-US" dirty="0"/>
              <a:t>/llvm/llvm-project/issues/ and include the crash backtrace.</a:t>
            </a:r>
          </a:p>
          <a:p>
            <a:pPr marL="0" indent="0">
              <a:buNone/>
            </a:pPr>
            <a:r>
              <a:rPr lang="en-US" dirty="0"/>
              <a:t>Stack dump:</a:t>
            </a: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36177392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2EA6F-44E2-4D47-9010-A71AAE959121}"/>
              </a:ext>
            </a:extLst>
          </p:cNvPr>
          <p:cNvSpPr>
            <a:spLocks noGrp="1"/>
          </p:cNvSpPr>
          <p:nvPr>
            <p:ph type="title"/>
          </p:nvPr>
        </p:nvSpPr>
        <p:spPr/>
        <p:txBody>
          <a:bodyPr/>
          <a:lstStyle/>
          <a:p>
            <a:r>
              <a:rPr lang="en-US"/>
              <a:t>Multiple Bugs</a:t>
            </a:r>
          </a:p>
        </p:txBody>
      </p:sp>
      <p:sp>
        <p:nvSpPr>
          <p:cNvPr id="3" name="Text Placeholder 2">
            <a:extLst>
              <a:ext uri="{FF2B5EF4-FFF2-40B4-BE49-F238E27FC236}">
                <a16:creationId xmlns:a16="http://schemas.microsoft.com/office/drawing/2014/main" id="{95895148-E5BC-4A94-B031-1F47F9BC02E0}"/>
              </a:ext>
            </a:extLst>
          </p:cNvPr>
          <p:cNvSpPr>
            <a:spLocks noGrp="1"/>
          </p:cNvSpPr>
          <p:nvPr>
            <p:ph type="body" sz="quarter" idx="10"/>
          </p:nvPr>
        </p:nvSpPr>
        <p:spPr>
          <a:xfrm>
            <a:off x="586390" y="1434370"/>
            <a:ext cx="11018520" cy="304783"/>
          </a:xfrm>
        </p:spPr>
        <p:txBody>
          <a:bodyPr/>
          <a:lstStyle/>
          <a:p>
            <a:r>
              <a:rPr lang="en-US" dirty="0">
                <a:latin typeface="Consolas" panose="020B0609020204030204" pitchFamily="49" charset="0"/>
                <a:cs typeface="Consolas" panose="020B0609020204030204" pitchFamily="49" charset="0"/>
              </a:rPr>
              <a:t>$ llvm-reduce -o </a:t>
            </a:r>
            <a:r>
              <a:rPr lang="en-US" dirty="0" err="1">
                <a:latin typeface="Consolas" panose="020B0609020204030204" pitchFamily="49" charset="0"/>
                <a:cs typeface="Consolas" panose="020B0609020204030204" pitchFamily="49" charset="0"/>
              </a:rPr>
              <a:t>reduced.ll</a:t>
            </a:r>
            <a:r>
              <a:rPr lang="en-US" dirty="0">
                <a:latin typeface="Consolas" panose="020B0609020204030204" pitchFamily="49" charset="0"/>
                <a:cs typeface="Consolas" panose="020B0609020204030204" pitchFamily="49" charset="0"/>
              </a:rPr>
              <a:t> --test=interestingness-multi-</a:t>
            </a:r>
            <a:r>
              <a:rPr lang="en-US" dirty="0" err="1">
                <a:latin typeface="Consolas" panose="020B0609020204030204" pitchFamily="49" charset="0"/>
                <a:cs typeface="Consolas" panose="020B0609020204030204" pitchFamily="49" charset="0"/>
              </a:rPr>
              <a:t>crash.sh</a:t>
            </a:r>
            <a:r>
              <a:rPr lang="en-US" dirty="0">
                <a:latin typeface="Consolas" panose="020B0609020204030204" pitchFamily="49" charset="0"/>
                <a:cs typeface="Consolas" panose="020B0609020204030204" pitchFamily="49" charset="0"/>
              </a:rPr>
              <a:t> before-466784.ll </a:t>
            </a:r>
          </a:p>
        </p:txBody>
      </p:sp>
      <p:sp>
        <p:nvSpPr>
          <p:cNvPr id="4" name="Text Placeholder 2">
            <a:extLst>
              <a:ext uri="{FF2B5EF4-FFF2-40B4-BE49-F238E27FC236}">
                <a16:creationId xmlns:a16="http://schemas.microsoft.com/office/drawing/2014/main" id="{9D2CE600-9BB4-1E36-0A3D-CC719939DDBC}"/>
              </a:ext>
            </a:extLst>
          </p:cNvPr>
          <p:cNvSpPr txBox="1">
            <a:spLocks/>
          </p:cNvSpPr>
          <p:nvPr/>
        </p:nvSpPr>
        <p:spPr>
          <a:xfrm>
            <a:off x="586390" y="1833291"/>
            <a:ext cx="11018520" cy="317555"/>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8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2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9144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Consolas" panose="020B0609020204030204" pitchFamily="49" charset="0"/>
                <a:cs typeface="Consolas" panose="020B0609020204030204" pitchFamily="49" charset="0"/>
              </a:rPr>
              <a:t>$ interestingness-multi-</a:t>
            </a:r>
            <a:r>
              <a:rPr lang="en-US" dirty="0" err="1">
                <a:latin typeface="Consolas" panose="020B0609020204030204" pitchFamily="49" charset="0"/>
                <a:cs typeface="Consolas" panose="020B0609020204030204" pitchFamily="49" charset="0"/>
              </a:rPr>
              <a:t>crash.sh</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reduced.ll</a:t>
            </a:r>
            <a:endParaRPr lang="en-US" dirty="0">
              <a:latin typeface="Consolas" panose="020B0609020204030204" pitchFamily="49" charset="0"/>
              <a:cs typeface="Consolas" panose="020B0609020204030204" pitchFamily="49" charset="0"/>
            </a:endParaRPr>
          </a:p>
          <a:p>
            <a:endParaRPr lang="en-US"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DE84145F-8392-F659-85A3-0C70223ACBB7}"/>
              </a:ext>
            </a:extLst>
          </p:cNvPr>
          <p:cNvSpPr txBox="1"/>
          <p:nvPr/>
        </p:nvSpPr>
        <p:spPr>
          <a:xfrm>
            <a:off x="586390" y="2244984"/>
            <a:ext cx="11184269" cy="830997"/>
          </a:xfrm>
          <a:prstGeom prst="rect">
            <a:avLst/>
          </a:prstGeom>
          <a:noFill/>
        </p:spPr>
        <p:txBody>
          <a:bodyPr wrap="square" lIns="0" tIns="0" rIns="0" bIns="0" rtlCol="0">
            <a:spAutoFit/>
          </a:bodyPr>
          <a:lstStyle/>
          <a:p>
            <a:pPr algn="l">
              <a:buClr>
                <a:schemeClr val="accent1"/>
              </a:buClr>
              <a:buSzPct val="60000"/>
            </a:pPr>
            <a:r>
              <a:rPr lang="en-US" sz="1800" dirty="0">
                <a:latin typeface="Consolas" panose="020B0609020204030204" pitchFamily="49" charset="0"/>
                <a:cs typeface="Consolas" panose="020B0609020204030204" pitchFamily="49" charset="0"/>
              </a:rPr>
              <a:t>LLVM ERROR: phi with repeated predecessor is broken</a:t>
            </a:r>
          </a:p>
          <a:p>
            <a:pPr algn="l">
              <a:buClr>
                <a:schemeClr val="accent1"/>
              </a:buClr>
              <a:buSzPct val="60000"/>
            </a:pPr>
            <a:r>
              <a:rPr lang="en-US" sz="1800" dirty="0">
                <a:latin typeface="Consolas" panose="020B0609020204030204" pitchFamily="49" charset="0"/>
                <a:cs typeface="Consolas" panose="020B0609020204030204" pitchFamily="49" charset="0"/>
              </a:rPr>
              <a:t>PLEASE submit a bug report to https://</a:t>
            </a:r>
            <a:r>
              <a:rPr lang="en-US" sz="1800" dirty="0" err="1">
                <a:latin typeface="Consolas" panose="020B0609020204030204" pitchFamily="49" charset="0"/>
                <a:cs typeface="Consolas" panose="020B0609020204030204" pitchFamily="49" charset="0"/>
              </a:rPr>
              <a:t>github.com</a:t>
            </a:r>
            <a:r>
              <a:rPr lang="en-US" sz="1800" dirty="0">
                <a:latin typeface="Consolas" panose="020B0609020204030204" pitchFamily="49" charset="0"/>
                <a:cs typeface="Consolas" panose="020B0609020204030204" pitchFamily="49" charset="0"/>
              </a:rPr>
              <a:t>/llvm/llvm-project/issues/ and include the crash backtrace.</a:t>
            </a:r>
          </a:p>
        </p:txBody>
      </p:sp>
    </p:spTree>
    <p:custDataLst>
      <p:custData r:id="rId1"/>
      <p:custData r:id="rId2"/>
    </p:custDataLst>
    <p:extLst>
      <p:ext uri="{BB962C8B-B14F-4D97-AF65-F5344CB8AC3E}">
        <p14:creationId xmlns:p14="http://schemas.microsoft.com/office/powerpoint/2010/main" val="10189253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A8AC5-7152-45B5-A10E-9781A440BA69}"/>
              </a:ext>
            </a:extLst>
          </p:cNvPr>
          <p:cNvSpPr>
            <a:spLocks noGrp="1"/>
          </p:cNvSpPr>
          <p:nvPr>
            <p:ph type="title"/>
          </p:nvPr>
        </p:nvSpPr>
        <p:spPr/>
        <p:txBody>
          <a:bodyPr/>
          <a:lstStyle/>
          <a:p>
            <a:r>
              <a:rPr lang="en-US"/>
              <a:t>Filtering Error Messages</a:t>
            </a:r>
          </a:p>
        </p:txBody>
      </p:sp>
      <p:sp>
        <p:nvSpPr>
          <p:cNvPr id="6" name="Original script">
            <a:extLst>
              <a:ext uri="{FF2B5EF4-FFF2-40B4-BE49-F238E27FC236}">
                <a16:creationId xmlns:a16="http://schemas.microsoft.com/office/drawing/2014/main" id="{1649E8BC-DCFA-2042-9602-AD068AE2D9D7}"/>
              </a:ext>
            </a:extLst>
          </p:cNvPr>
          <p:cNvSpPr txBox="1">
            <a:spLocks/>
          </p:cNvSpPr>
          <p:nvPr/>
        </p:nvSpPr>
        <p:spPr>
          <a:xfrm>
            <a:off x="584200" y="1432111"/>
            <a:ext cx="11018838" cy="1666559"/>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solidFill>
                  <a:srgbClr val="6A9955"/>
                </a:solidFill>
              </a:rPr>
              <a:t>#!/</a:t>
            </a:r>
            <a:r>
              <a:rPr lang="en-US" sz="1800" dirty="0" err="1">
                <a:solidFill>
                  <a:srgbClr val="6A9955"/>
                </a:solidFill>
              </a:rPr>
              <a:t>usr</a:t>
            </a:r>
            <a:r>
              <a:rPr lang="en-US" sz="1800" dirty="0">
                <a:solidFill>
                  <a:srgbClr val="6A9955"/>
                </a:solidFill>
              </a:rPr>
              <a:t>/bin/env </a:t>
            </a:r>
            <a:r>
              <a:rPr lang="en-US" sz="1800" dirty="0" err="1">
                <a:solidFill>
                  <a:srgbClr val="6A9955"/>
                </a:solidFill>
              </a:rPr>
              <a:t>sh</a:t>
            </a:r>
            <a:endParaRPr lang="en-US" sz="1800" dirty="0">
              <a:solidFill>
                <a:srgbClr val="CCCCCC"/>
              </a:solidFill>
            </a:endParaRPr>
          </a:p>
          <a:p>
            <a:r>
              <a:rPr lang="en-US" sz="1800" dirty="0">
                <a:solidFill>
                  <a:srgbClr val="DCDCAA"/>
                </a:solidFill>
              </a:rPr>
              <a:t>! opt</a:t>
            </a:r>
            <a:r>
              <a:rPr lang="en-US" sz="1800" dirty="0">
                <a:solidFill>
                  <a:srgbClr val="CCCCCC"/>
                </a:solidFill>
              </a:rPr>
              <a:t> </a:t>
            </a:r>
            <a:r>
              <a:rPr lang="en-US" sz="1800" dirty="0">
                <a:solidFill>
                  <a:srgbClr val="569CD6"/>
                </a:solidFill>
              </a:rPr>
              <a:t>-disable-output</a:t>
            </a:r>
            <a:r>
              <a:rPr lang="en-US" sz="1800" dirty="0">
                <a:solidFill>
                  <a:srgbClr val="CCCCCC"/>
                </a:solidFill>
              </a:rPr>
              <a:t> </a:t>
            </a:r>
            <a:r>
              <a:rPr lang="en-US" sz="1800" dirty="0">
                <a:solidFill>
                  <a:srgbClr val="569CD6"/>
                </a:solidFill>
              </a:rPr>
              <a:t>--load-pass-plugin=</a:t>
            </a:r>
            <a:r>
              <a:rPr lang="en-US" sz="1800" dirty="0" err="1">
                <a:solidFill>
                  <a:srgbClr val="569CD6"/>
                </a:solidFill>
              </a:rPr>
              <a:t>buggy_plugin.so</a:t>
            </a:r>
            <a:r>
              <a:rPr lang="en-US" sz="1800" dirty="0">
                <a:solidFill>
                  <a:srgbClr val="CCCCCC"/>
                </a:solidFill>
              </a:rPr>
              <a:t> </a:t>
            </a:r>
            <a:r>
              <a:rPr lang="en-US" sz="1800" dirty="0">
                <a:solidFill>
                  <a:srgbClr val="D7BA7D"/>
                </a:solidFill>
              </a:rPr>
              <a:t>\</a:t>
            </a:r>
            <a:endParaRPr lang="en-US" sz="1800" dirty="0">
              <a:solidFill>
                <a:srgbClr val="CCCCCC"/>
              </a:solidFill>
            </a:endParaRPr>
          </a:p>
          <a:p>
            <a:r>
              <a:rPr lang="en-US" sz="1800" dirty="0">
                <a:solidFill>
                  <a:srgbClr val="CCCCCC"/>
                </a:solidFill>
              </a:rPr>
              <a:t>  </a:t>
            </a:r>
            <a:r>
              <a:rPr lang="en-US" sz="1800" dirty="0">
                <a:solidFill>
                  <a:srgbClr val="569CD6"/>
                </a:solidFill>
              </a:rPr>
              <a:t>-passes=</a:t>
            </a:r>
            <a:r>
              <a:rPr lang="en-US" sz="1800" dirty="0">
                <a:solidFill>
                  <a:srgbClr val="CE9178"/>
                </a:solidFill>
              </a:rPr>
              <a:t>'</a:t>
            </a:r>
            <a:r>
              <a:rPr lang="en-US" sz="1800" dirty="0" err="1">
                <a:solidFill>
                  <a:srgbClr val="CE9178"/>
                </a:solidFill>
              </a:rPr>
              <a:t>instsimplify,simplifycfg,buggy</a:t>
            </a:r>
            <a:r>
              <a:rPr lang="en-US" sz="1800" dirty="0">
                <a:solidFill>
                  <a:srgbClr val="CE9178"/>
                </a:solidFill>
              </a:rPr>
              <a:t>&lt;crash-on-i1-select;crash-on-repeated-phi-predecessor;bug-only-if-internal-func&gt;’ 2&gt; /dev/null</a:t>
            </a:r>
            <a:endParaRPr lang="en-US" sz="1800" dirty="0">
              <a:solidFill>
                <a:srgbClr val="CCCCCC"/>
              </a:solidFill>
            </a:endParaRPr>
          </a:p>
        </p:txBody>
      </p:sp>
      <p:sp>
        <p:nvSpPr>
          <p:cNvPr id="7" name="With grep script">
            <a:extLst>
              <a:ext uri="{FF2B5EF4-FFF2-40B4-BE49-F238E27FC236}">
                <a16:creationId xmlns:a16="http://schemas.microsoft.com/office/drawing/2014/main" id="{80ABA695-A547-9A48-0023-D8EA22C1546B}"/>
              </a:ext>
            </a:extLst>
          </p:cNvPr>
          <p:cNvSpPr txBox="1">
            <a:spLocks/>
          </p:cNvSpPr>
          <p:nvPr/>
        </p:nvSpPr>
        <p:spPr>
          <a:xfrm>
            <a:off x="584200" y="1432111"/>
            <a:ext cx="11018838" cy="1857936"/>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solidFill>
                  <a:srgbClr val="6A9955"/>
                </a:solidFill>
              </a:rPr>
              <a:t>#!/</a:t>
            </a:r>
            <a:r>
              <a:rPr lang="en-US" sz="1800" dirty="0" err="1">
                <a:solidFill>
                  <a:srgbClr val="6A9955"/>
                </a:solidFill>
              </a:rPr>
              <a:t>usr</a:t>
            </a:r>
            <a:r>
              <a:rPr lang="en-US" sz="1800" dirty="0">
                <a:solidFill>
                  <a:srgbClr val="6A9955"/>
                </a:solidFill>
              </a:rPr>
              <a:t>/bin/env </a:t>
            </a:r>
            <a:r>
              <a:rPr lang="en-US" sz="1800" dirty="0" err="1">
                <a:solidFill>
                  <a:srgbClr val="6A9955"/>
                </a:solidFill>
              </a:rPr>
              <a:t>sh</a:t>
            </a:r>
            <a:endParaRPr lang="en-US" sz="1800" dirty="0">
              <a:solidFill>
                <a:srgbClr val="CCCCCC"/>
              </a:solidFill>
            </a:endParaRPr>
          </a:p>
          <a:p>
            <a:r>
              <a:rPr lang="en-US" sz="1800" dirty="0">
                <a:solidFill>
                  <a:srgbClr val="DCDCAA"/>
                </a:solidFill>
              </a:rPr>
              <a:t>  opt</a:t>
            </a:r>
            <a:r>
              <a:rPr lang="en-US" sz="1800" dirty="0">
                <a:solidFill>
                  <a:srgbClr val="CCCCCC"/>
                </a:solidFill>
              </a:rPr>
              <a:t> </a:t>
            </a:r>
            <a:r>
              <a:rPr lang="en-US" sz="1800" dirty="0">
                <a:solidFill>
                  <a:srgbClr val="569CD6"/>
                </a:solidFill>
              </a:rPr>
              <a:t>-disable-output</a:t>
            </a:r>
            <a:r>
              <a:rPr lang="en-US" sz="1800" dirty="0">
                <a:solidFill>
                  <a:srgbClr val="CCCCCC"/>
                </a:solidFill>
              </a:rPr>
              <a:t> </a:t>
            </a:r>
            <a:r>
              <a:rPr lang="en-US" sz="1800" dirty="0">
                <a:solidFill>
                  <a:srgbClr val="569CD6"/>
                </a:solidFill>
              </a:rPr>
              <a:t>--load-pass-plugin=</a:t>
            </a:r>
            <a:r>
              <a:rPr lang="en-US" sz="1800" dirty="0" err="1">
                <a:solidFill>
                  <a:srgbClr val="569CD6"/>
                </a:solidFill>
              </a:rPr>
              <a:t>buggy_plugin.so</a:t>
            </a:r>
            <a:r>
              <a:rPr lang="en-US" sz="1800" dirty="0">
                <a:solidFill>
                  <a:srgbClr val="CCCCCC"/>
                </a:solidFill>
              </a:rPr>
              <a:t> </a:t>
            </a:r>
            <a:r>
              <a:rPr lang="en-US" sz="1800" dirty="0">
                <a:solidFill>
                  <a:srgbClr val="D7BA7D"/>
                </a:solidFill>
              </a:rPr>
              <a:t>\</a:t>
            </a:r>
            <a:endParaRPr lang="en-US" sz="1800" dirty="0">
              <a:solidFill>
                <a:srgbClr val="CCCCCC"/>
              </a:solidFill>
            </a:endParaRPr>
          </a:p>
          <a:p>
            <a:r>
              <a:rPr lang="en-US" sz="1800" dirty="0">
                <a:solidFill>
                  <a:srgbClr val="CCCCCC"/>
                </a:solidFill>
              </a:rPr>
              <a:t>  </a:t>
            </a:r>
            <a:r>
              <a:rPr lang="en-US" sz="1800" dirty="0">
                <a:solidFill>
                  <a:srgbClr val="569CD6"/>
                </a:solidFill>
              </a:rPr>
              <a:t>-passes=</a:t>
            </a:r>
            <a:r>
              <a:rPr lang="en-US" sz="1800" dirty="0">
                <a:solidFill>
                  <a:srgbClr val="CE9178"/>
                </a:solidFill>
              </a:rPr>
              <a:t>'</a:t>
            </a:r>
            <a:r>
              <a:rPr lang="en-US" sz="1800" dirty="0" err="1">
                <a:solidFill>
                  <a:srgbClr val="CE9178"/>
                </a:solidFill>
              </a:rPr>
              <a:t>instsimplify,simplifycfg,buggy</a:t>
            </a:r>
            <a:r>
              <a:rPr lang="en-US" sz="1800" dirty="0">
                <a:solidFill>
                  <a:srgbClr val="CE9178"/>
                </a:solidFill>
              </a:rPr>
              <a:t>&lt;crash-on-i1-select;crash-on-repeated-phi-predecessor;bug-only-if-internal-func&gt;’ $@ \</a:t>
            </a:r>
            <a:endParaRPr lang="en-US" sz="1800" dirty="0">
              <a:solidFill>
                <a:srgbClr val="CCCCCC"/>
              </a:solidFill>
            </a:endParaRPr>
          </a:p>
          <a:p>
            <a:r>
              <a:rPr lang="en-US" sz="1800" dirty="0">
                <a:solidFill>
                  <a:srgbClr val="CE9178"/>
                </a:solidFill>
              </a:rPr>
              <a:t>  2&gt;&amp;1 | grep –q ”i1 typed select is broken” </a:t>
            </a:r>
            <a:endParaRPr lang="en-US" sz="1800" dirty="0">
              <a:solidFill>
                <a:srgbClr val="CCCCCC"/>
              </a:solidFill>
            </a:endParaRPr>
          </a:p>
          <a:p>
            <a:endParaRPr lang="en-US" sz="1800" dirty="0"/>
          </a:p>
        </p:txBody>
      </p:sp>
      <p:sp>
        <p:nvSpPr>
          <p:cNvPr id="8" name="exclamation erase highlight">
            <a:extLst>
              <a:ext uri="{FF2B5EF4-FFF2-40B4-BE49-F238E27FC236}">
                <a16:creationId xmlns:a16="http://schemas.microsoft.com/office/drawing/2014/main" id="{8F238162-16C4-A527-26CA-77A6DA3111C8}"/>
              </a:ext>
            </a:extLst>
          </p:cNvPr>
          <p:cNvSpPr/>
          <p:nvPr/>
        </p:nvSpPr>
        <p:spPr bwMode="auto">
          <a:xfrm>
            <a:off x="584200" y="1783976"/>
            <a:ext cx="186765" cy="286871"/>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
        <p:nvSpPr>
          <p:cNvPr id="9" name="grep highlight">
            <a:extLst>
              <a:ext uri="{FF2B5EF4-FFF2-40B4-BE49-F238E27FC236}">
                <a16:creationId xmlns:a16="http://schemas.microsoft.com/office/drawing/2014/main" id="{3A0B5E6D-40BC-23C1-952C-BFBB3176FF6F}"/>
              </a:ext>
            </a:extLst>
          </p:cNvPr>
          <p:cNvSpPr/>
          <p:nvPr/>
        </p:nvSpPr>
        <p:spPr bwMode="auto">
          <a:xfrm>
            <a:off x="1650124" y="2756558"/>
            <a:ext cx="4544614" cy="308614"/>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a:extLst>
              <a:ext uri="{FF2B5EF4-FFF2-40B4-BE49-F238E27FC236}">
                <a16:creationId xmlns:a16="http://schemas.microsoft.com/office/drawing/2014/main" id="{71E20204-4622-1727-9D52-BA0C67707580}"/>
              </a:ext>
            </a:extLst>
          </p:cNvPr>
          <p:cNvSpPr txBox="1"/>
          <p:nvPr/>
        </p:nvSpPr>
        <p:spPr>
          <a:xfrm>
            <a:off x="1125071" y="3164681"/>
            <a:ext cx="9941858" cy="3693319"/>
          </a:xfrm>
          <a:prstGeom prst="rect">
            <a:avLst/>
          </a:prstGeom>
          <a:noFill/>
        </p:spPr>
        <p:txBody>
          <a:bodyPr wrap="square" lIns="0" tIns="0" rIns="0" bIns="0" rtlCol="0">
            <a:spAutoFit/>
          </a:bodyPr>
          <a:lstStyle/>
          <a:p>
            <a:r>
              <a:rPr lang="en-US" sz="1600" b="0">
                <a:solidFill>
                  <a:srgbClr val="569CD6"/>
                </a:solidFill>
                <a:effectLst/>
                <a:latin typeface="Consolas" panose="020B0609020204030204" pitchFamily="49" charset="0"/>
                <a:cs typeface="Consolas" panose="020B0609020204030204" pitchFamily="49" charset="0"/>
              </a:rPr>
              <a:t>define</a:t>
            </a:r>
            <a:r>
              <a:rPr lang="en-US" sz="1600" b="0">
                <a:solidFill>
                  <a:srgbClr val="CCCCCC"/>
                </a:solidFill>
                <a:effectLst/>
                <a:latin typeface="Consolas" panose="020B0609020204030204" pitchFamily="49" charset="0"/>
                <a:cs typeface="Consolas" panose="020B0609020204030204" pitchFamily="49" charset="0"/>
              </a:rPr>
              <a:t> internal </a:t>
            </a:r>
            <a:r>
              <a:rPr lang="en-US" sz="1600" b="0" err="1">
                <a:solidFill>
                  <a:srgbClr val="CCCCCC"/>
                </a:solidFill>
                <a:effectLst/>
                <a:latin typeface="Consolas" panose="020B0609020204030204" pitchFamily="49" charset="0"/>
                <a:cs typeface="Consolas" panose="020B0609020204030204" pitchFamily="49" charset="0"/>
              </a:rPr>
              <a:t>fastcc</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[2 x i64]</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DCDCAA"/>
                </a:solidFill>
                <a:effectLst/>
                <a:latin typeface="Consolas" panose="020B0609020204030204" pitchFamily="49" charset="0"/>
                <a:cs typeface="Consolas" panose="020B0609020204030204" pitchFamily="49" charset="0"/>
              </a:rPr>
              <a:t>@_ZL19LowerToHorizontalOpPKN4llvm17BuildVectorSDNodeERKNS_5SDLocERKNS_12X86SubtargetERNS_12SelectionDAGE</a:t>
            </a:r>
            <a:r>
              <a:rPr lang="en-US" sz="1600" b="0">
                <a:solidFill>
                  <a:srgbClr val="CCCCCC"/>
                </a:solidFill>
                <a:effectLst/>
                <a:latin typeface="Consolas" panose="020B0609020204030204" pitchFamily="49" charset="0"/>
                <a:cs typeface="Consolas" panose="020B0609020204030204" pitchFamily="49" charset="0"/>
              </a:rPr>
              <a:t>(</a:t>
            </a:r>
            <a:r>
              <a:rPr lang="en-US" sz="1600" b="0">
                <a:solidFill>
                  <a:srgbClr val="569CD6"/>
                </a:solidFill>
                <a:effectLst/>
                <a:latin typeface="Consolas" panose="020B0609020204030204" pitchFamily="49" charset="0"/>
                <a:cs typeface="Consolas" panose="020B0609020204030204" pitchFamily="49" charset="0"/>
              </a:rPr>
              <a:t>i1</a:t>
            </a:r>
            <a:r>
              <a:rPr lang="en-US" sz="1600" b="0">
                <a:solidFill>
                  <a:srgbClr val="CCCCCC"/>
                </a:solidFill>
                <a:effectLst/>
                <a:latin typeface="Consolas" panose="020B0609020204030204" pitchFamily="49" charset="0"/>
                <a:cs typeface="Consolas" panose="020B0609020204030204" pitchFamily="49" charset="0"/>
              </a:rPr>
              <a:t> %</a:t>
            </a:r>
            <a:r>
              <a:rPr lang="en-US" sz="1600" b="0" err="1">
                <a:solidFill>
                  <a:srgbClr val="CCCCCC"/>
                </a:solidFill>
                <a:effectLst/>
                <a:latin typeface="Consolas" panose="020B0609020204030204" pitchFamily="49" charset="0"/>
                <a:cs typeface="Consolas" panose="020B0609020204030204" pitchFamily="49" charset="0"/>
              </a:rPr>
              <a:t>cond</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i1</a:t>
            </a:r>
            <a:r>
              <a:rPr lang="en-US" sz="1600" b="0">
                <a:solidFill>
                  <a:srgbClr val="CCCCCC"/>
                </a:solidFill>
                <a:effectLst/>
                <a:latin typeface="Consolas" panose="020B0609020204030204" pitchFamily="49" charset="0"/>
                <a:cs typeface="Consolas" panose="020B0609020204030204" pitchFamily="49" charset="0"/>
              </a:rPr>
              <a:t> %cmp.i91) {</a:t>
            </a:r>
          </a:p>
          <a:p>
            <a:r>
              <a:rPr lang="en-US" sz="1600" b="0">
                <a:solidFill>
                  <a:srgbClr val="569CD6"/>
                </a:solidFill>
                <a:effectLst/>
                <a:latin typeface="Consolas" panose="020B0609020204030204" pitchFamily="49" charset="0"/>
                <a:cs typeface="Consolas" panose="020B0609020204030204" pitchFamily="49" charset="0"/>
              </a:rPr>
              <a:t>entry:</a:t>
            </a:r>
            <a:endParaRPr lang="en-US" sz="1600" b="0">
              <a:solidFill>
                <a:srgbClr val="CCCCCC"/>
              </a:solidFill>
              <a:effectLst/>
              <a:latin typeface="Consolas" panose="020B0609020204030204" pitchFamily="49" charset="0"/>
              <a:cs typeface="Consolas" panose="020B0609020204030204" pitchFamily="49" charset="0"/>
            </a:endParaRPr>
          </a:p>
          <a:p>
            <a:r>
              <a:rPr lang="en-US" sz="1600" b="0">
                <a:solidFill>
                  <a:srgbClr val="CCCCCC"/>
                </a:solidFill>
                <a:effectLst/>
                <a:latin typeface="Consolas" panose="020B0609020204030204" pitchFamily="49" charset="0"/>
                <a:cs typeface="Consolas" panose="020B0609020204030204" pitchFamily="49" charset="0"/>
              </a:rPr>
              <a:t>  %or.cond311 </a:t>
            </a:r>
            <a:r>
              <a:rPr lang="en-US" sz="1600" b="0">
                <a:solidFill>
                  <a:srgbClr val="D4D4D4"/>
                </a:solidFill>
                <a:effectLst/>
                <a:latin typeface="Consolas" panose="020B0609020204030204" pitchFamily="49" charset="0"/>
                <a:cs typeface="Consolas" panose="020B0609020204030204" pitchFamily="49" charset="0"/>
              </a:rPr>
              <a:t>=</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select</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i1</a:t>
            </a:r>
            <a:r>
              <a:rPr lang="en-US" sz="1600" b="0">
                <a:solidFill>
                  <a:srgbClr val="CCCCCC"/>
                </a:solidFill>
                <a:effectLst/>
                <a:latin typeface="Consolas" panose="020B0609020204030204" pitchFamily="49" charset="0"/>
                <a:cs typeface="Consolas" panose="020B0609020204030204" pitchFamily="49" charset="0"/>
              </a:rPr>
              <a:t> %</a:t>
            </a:r>
            <a:r>
              <a:rPr lang="en-US" sz="1600" b="0" err="1">
                <a:solidFill>
                  <a:srgbClr val="CCCCCC"/>
                </a:solidFill>
                <a:effectLst/>
                <a:latin typeface="Consolas" panose="020B0609020204030204" pitchFamily="49" charset="0"/>
                <a:cs typeface="Consolas" panose="020B0609020204030204" pitchFamily="49" charset="0"/>
              </a:rPr>
              <a:t>cond</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i1</a:t>
            </a:r>
            <a:r>
              <a:rPr lang="en-US" sz="1600" b="0">
                <a:solidFill>
                  <a:srgbClr val="CCCCCC"/>
                </a:solidFill>
                <a:effectLst/>
                <a:latin typeface="Consolas" panose="020B0609020204030204" pitchFamily="49" charset="0"/>
                <a:cs typeface="Consolas" panose="020B0609020204030204" pitchFamily="49" charset="0"/>
              </a:rPr>
              <a:t> %cmp.i91, </a:t>
            </a:r>
            <a:r>
              <a:rPr lang="en-US" sz="1600" b="0">
                <a:solidFill>
                  <a:srgbClr val="569CD6"/>
                </a:solidFill>
                <a:effectLst/>
                <a:latin typeface="Consolas" panose="020B0609020204030204" pitchFamily="49" charset="0"/>
                <a:cs typeface="Consolas" panose="020B0609020204030204" pitchFamily="49" charset="0"/>
              </a:rPr>
              <a:t>i1</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false</a:t>
            </a:r>
            <a:endParaRPr lang="en-US" sz="1600" b="0">
              <a:solidFill>
                <a:srgbClr val="CCCCCC"/>
              </a:solidFill>
              <a:effectLst/>
              <a:latin typeface="Consolas" panose="020B0609020204030204" pitchFamily="49" charset="0"/>
              <a:cs typeface="Consolas" panose="020B0609020204030204" pitchFamily="49" charset="0"/>
            </a:endParaRPr>
          </a:p>
          <a:p>
            <a:r>
              <a:rPr lang="en-US" sz="1600" b="0">
                <a:solidFill>
                  <a:srgbClr val="C586C0"/>
                </a:solidFill>
                <a:effectLst/>
                <a:latin typeface="Consolas" panose="020B0609020204030204" pitchFamily="49" charset="0"/>
                <a:cs typeface="Consolas" panose="020B0609020204030204" pitchFamily="49" charset="0"/>
              </a:rPr>
              <a:t>  </a:t>
            </a:r>
            <a:r>
              <a:rPr lang="en-US" sz="1600" b="0" err="1">
                <a:solidFill>
                  <a:srgbClr val="C586C0"/>
                </a:solidFill>
                <a:effectLst/>
                <a:latin typeface="Consolas" panose="020B0609020204030204" pitchFamily="49" charset="0"/>
                <a:cs typeface="Consolas" panose="020B0609020204030204" pitchFamily="49" charset="0"/>
              </a:rPr>
              <a:t>br</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i1</a:t>
            </a:r>
            <a:r>
              <a:rPr lang="en-US" sz="1600" b="0">
                <a:solidFill>
                  <a:srgbClr val="CCCCCC"/>
                </a:solidFill>
                <a:effectLst/>
                <a:latin typeface="Consolas" panose="020B0609020204030204" pitchFamily="49" charset="0"/>
                <a:cs typeface="Consolas" panose="020B0609020204030204" pitchFamily="49" charset="0"/>
              </a:rPr>
              <a:t> %or.cond311, label </a:t>
            </a:r>
            <a:r>
              <a:rPr lang="en-US" sz="1600" b="0">
                <a:solidFill>
                  <a:srgbClr val="569CD6"/>
                </a:solidFill>
                <a:effectLst/>
                <a:latin typeface="Consolas" panose="020B0609020204030204" pitchFamily="49" charset="0"/>
                <a:cs typeface="Consolas" panose="020B0609020204030204" pitchFamily="49" charset="0"/>
              </a:rPr>
              <a:t>%if.then39</a:t>
            </a:r>
            <a:r>
              <a:rPr lang="en-US" sz="1600" b="0">
                <a:solidFill>
                  <a:srgbClr val="CCCCCC"/>
                </a:solidFill>
                <a:effectLst/>
                <a:latin typeface="Consolas" panose="020B0609020204030204" pitchFamily="49" charset="0"/>
                <a:cs typeface="Consolas" panose="020B0609020204030204" pitchFamily="49" charset="0"/>
              </a:rPr>
              <a:t>, label </a:t>
            </a:r>
            <a:r>
              <a:rPr lang="en-US" sz="1600" b="0">
                <a:solidFill>
                  <a:srgbClr val="569CD6"/>
                </a:solidFill>
                <a:effectLst/>
                <a:latin typeface="Consolas" panose="020B0609020204030204" pitchFamily="49" charset="0"/>
                <a:cs typeface="Consolas" panose="020B0609020204030204" pitchFamily="49" charset="0"/>
              </a:rPr>
              <a:t>%</a:t>
            </a:r>
            <a:r>
              <a:rPr lang="en-US" sz="1600" b="0" err="1">
                <a:solidFill>
                  <a:srgbClr val="569CD6"/>
                </a:solidFill>
                <a:effectLst/>
                <a:latin typeface="Consolas" panose="020B0609020204030204" pitchFamily="49" charset="0"/>
                <a:cs typeface="Consolas" panose="020B0609020204030204" pitchFamily="49" charset="0"/>
              </a:rPr>
              <a:t>common.ret</a:t>
            </a:r>
            <a:endParaRPr lang="en-US" sz="1600" b="0">
              <a:solidFill>
                <a:srgbClr val="CCCCCC"/>
              </a:solidFill>
              <a:effectLst/>
              <a:latin typeface="Consolas" panose="020B0609020204030204" pitchFamily="49" charset="0"/>
              <a:cs typeface="Consolas" panose="020B0609020204030204" pitchFamily="49" charset="0"/>
            </a:endParaRPr>
          </a:p>
          <a:p>
            <a:br>
              <a:rPr lang="en-US" sz="1600" b="0">
                <a:solidFill>
                  <a:srgbClr val="CCCCCC"/>
                </a:solidFill>
                <a:effectLst/>
                <a:latin typeface="Consolas" panose="020B0609020204030204" pitchFamily="49" charset="0"/>
                <a:cs typeface="Consolas" panose="020B0609020204030204" pitchFamily="49" charset="0"/>
              </a:rPr>
            </a:br>
            <a:r>
              <a:rPr lang="en-US" sz="1600" b="0" err="1">
                <a:solidFill>
                  <a:srgbClr val="569CD6"/>
                </a:solidFill>
                <a:effectLst/>
                <a:latin typeface="Consolas" panose="020B0609020204030204" pitchFamily="49" charset="0"/>
                <a:cs typeface="Consolas" panose="020B0609020204030204" pitchFamily="49" charset="0"/>
              </a:rPr>
              <a:t>common.ret</a:t>
            </a:r>
            <a:r>
              <a:rPr lang="en-US" sz="1600" b="0">
                <a:solidFill>
                  <a:srgbClr val="569CD6"/>
                </a:solidFill>
                <a:effectLst/>
                <a:latin typeface="Consolas" panose="020B0609020204030204" pitchFamily="49" charset="0"/>
                <a:cs typeface="Consolas" panose="020B0609020204030204" pitchFamily="49" charset="0"/>
              </a:rPr>
              <a:t>:</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6A9955"/>
                </a:solidFill>
                <a:effectLst/>
                <a:latin typeface="Consolas" panose="020B0609020204030204" pitchFamily="49" charset="0"/>
                <a:cs typeface="Consolas" panose="020B0609020204030204" pitchFamily="49" charset="0"/>
              </a:rPr>
              <a:t>; preds = %if.then39, %entry</a:t>
            </a:r>
            <a:endParaRPr lang="en-US" sz="1600" b="0">
              <a:solidFill>
                <a:srgbClr val="CCCCCC"/>
              </a:solidFill>
              <a:effectLst/>
              <a:latin typeface="Consolas" panose="020B0609020204030204" pitchFamily="49" charset="0"/>
              <a:cs typeface="Consolas" panose="020B0609020204030204" pitchFamily="49" charset="0"/>
            </a:endParaRPr>
          </a:p>
          <a:p>
            <a:r>
              <a:rPr lang="en-US" sz="1600" b="0">
                <a:solidFill>
                  <a:srgbClr val="C586C0"/>
                </a:solidFill>
                <a:effectLst/>
                <a:latin typeface="Consolas" panose="020B0609020204030204" pitchFamily="49" charset="0"/>
                <a:cs typeface="Consolas" panose="020B0609020204030204" pitchFamily="49" charset="0"/>
              </a:rPr>
              <a:t>  ret</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[2 x i64]</a:t>
            </a:r>
            <a:r>
              <a:rPr lang="en-US" sz="1600" b="0">
                <a:solidFill>
                  <a:srgbClr val="CCCCCC"/>
                </a:solidFill>
                <a:effectLst/>
                <a:latin typeface="Consolas" panose="020B0609020204030204" pitchFamily="49" charset="0"/>
                <a:cs typeface="Consolas" panose="020B0609020204030204" pitchFamily="49" charset="0"/>
              </a:rPr>
              <a:t> </a:t>
            </a:r>
            <a:r>
              <a:rPr lang="en-US" sz="1600" b="0" err="1">
                <a:solidFill>
                  <a:srgbClr val="CCCCCC"/>
                </a:solidFill>
                <a:effectLst/>
                <a:latin typeface="Consolas" panose="020B0609020204030204" pitchFamily="49" charset="0"/>
                <a:cs typeface="Consolas" panose="020B0609020204030204" pitchFamily="49" charset="0"/>
              </a:rPr>
              <a:t>zeroinitializer</a:t>
            </a:r>
            <a:endParaRPr lang="en-US" sz="1600" b="0">
              <a:solidFill>
                <a:srgbClr val="CCCCCC"/>
              </a:solidFill>
              <a:effectLst/>
              <a:latin typeface="Consolas" panose="020B0609020204030204" pitchFamily="49" charset="0"/>
              <a:cs typeface="Consolas" panose="020B0609020204030204" pitchFamily="49" charset="0"/>
            </a:endParaRPr>
          </a:p>
          <a:p>
            <a:br>
              <a:rPr lang="en-US" sz="1600" b="0">
                <a:solidFill>
                  <a:srgbClr val="CCCCCC"/>
                </a:solidFill>
                <a:effectLst/>
                <a:latin typeface="Consolas" panose="020B0609020204030204" pitchFamily="49" charset="0"/>
                <a:cs typeface="Consolas" panose="020B0609020204030204" pitchFamily="49" charset="0"/>
              </a:rPr>
            </a:br>
            <a:r>
              <a:rPr lang="en-US" sz="1600" b="0">
                <a:solidFill>
                  <a:srgbClr val="569CD6"/>
                </a:solidFill>
                <a:effectLst/>
                <a:latin typeface="Consolas" panose="020B0609020204030204" pitchFamily="49" charset="0"/>
                <a:cs typeface="Consolas" panose="020B0609020204030204" pitchFamily="49" charset="0"/>
              </a:rPr>
              <a:t>if.then39:</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6A9955"/>
                </a:solidFill>
                <a:effectLst/>
                <a:latin typeface="Consolas" panose="020B0609020204030204" pitchFamily="49" charset="0"/>
                <a:cs typeface="Consolas" panose="020B0609020204030204" pitchFamily="49" charset="0"/>
              </a:rPr>
              <a:t>; preds = %entry</a:t>
            </a:r>
            <a:endParaRPr lang="en-US" sz="1600" b="0">
              <a:solidFill>
                <a:srgbClr val="CCCCCC"/>
              </a:solidFill>
              <a:effectLst/>
              <a:latin typeface="Consolas" panose="020B0609020204030204" pitchFamily="49" charset="0"/>
              <a:cs typeface="Consolas" panose="020B0609020204030204" pitchFamily="49" charset="0"/>
            </a:endParaRPr>
          </a:p>
          <a:p>
            <a:r>
              <a:rPr lang="en-US" sz="1600" b="0">
                <a:solidFill>
                  <a:srgbClr val="C586C0"/>
                </a:solidFill>
                <a:effectLst/>
                <a:latin typeface="Consolas" panose="020B0609020204030204" pitchFamily="49" charset="0"/>
                <a:cs typeface="Consolas" panose="020B0609020204030204" pitchFamily="49" charset="0"/>
              </a:rPr>
              <a:t>  call</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void</a:t>
            </a:r>
            <a:r>
              <a:rPr lang="en-US" sz="1600" b="0">
                <a:solidFill>
                  <a:srgbClr val="CCCCCC"/>
                </a:solidFill>
                <a:effectLst/>
                <a:latin typeface="Consolas" panose="020B0609020204030204" pitchFamily="49" charset="0"/>
                <a:cs typeface="Consolas" panose="020B0609020204030204" pitchFamily="49" charset="0"/>
              </a:rPr>
              <a:t> @llvm.lifetime.start.p0(</a:t>
            </a:r>
            <a:r>
              <a:rPr lang="en-US" sz="1600" b="0">
                <a:solidFill>
                  <a:srgbClr val="569CD6"/>
                </a:solidFill>
                <a:effectLst/>
                <a:latin typeface="Consolas" panose="020B0609020204030204" pitchFamily="49" charset="0"/>
                <a:cs typeface="Consolas" panose="020B0609020204030204" pitchFamily="49" charset="0"/>
              </a:rPr>
              <a:t>i64</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B5CEA8"/>
                </a:solidFill>
                <a:effectLst/>
                <a:latin typeface="Consolas" panose="020B0609020204030204" pitchFamily="49" charset="0"/>
                <a:cs typeface="Consolas" panose="020B0609020204030204" pitchFamily="49" charset="0"/>
              </a:rPr>
              <a:t>0</a:t>
            </a:r>
            <a:r>
              <a:rPr lang="en-US" sz="1600" b="0">
                <a:solidFill>
                  <a:srgbClr val="CCCCCC"/>
                </a:solidFill>
                <a:effectLst/>
                <a:latin typeface="Consolas" panose="020B0609020204030204" pitchFamily="49" charset="0"/>
                <a:cs typeface="Consolas" panose="020B0609020204030204" pitchFamily="49" charset="0"/>
              </a:rPr>
              <a:t>, </a:t>
            </a:r>
            <a:r>
              <a:rPr lang="en-US" sz="1600" b="0" err="1">
                <a:solidFill>
                  <a:srgbClr val="CCCCCC"/>
                </a:solidFill>
                <a:effectLst/>
                <a:latin typeface="Consolas" panose="020B0609020204030204" pitchFamily="49" charset="0"/>
                <a:cs typeface="Consolas" panose="020B0609020204030204" pitchFamily="49" charset="0"/>
              </a:rPr>
              <a:t>ptr</a:t>
            </a:r>
            <a:r>
              <a:rPr lang="en-US" sz="1600" b="0">
                <a:solidFill>
                  <a:srgbClr val="CCCCCC"/>
                </a:solidFill>
                <a:effectLst/>
                <a:latin typeface="Consolas" panose="020B0609020204030204" pitchFamily="49" charset="0"/>
                <a:cs typeface="Consolas" panose="020B0609020204030204" pitchFamily="49" charset="0"/>
              </a:rPr>
              <a:t> </a:t>
            </a:r>
            <a:r>
              <a:rPr lang="en-US" sz="1600" b="0">
                <a:solidFill>
                  <a:srgbClr val="569CD6"/>
                </a:solidFill>
                <a:effectLst/>
                <a:latin typeface="Consolas" panose="020B0609020204030204" pitchFamily="49" charset="0"/>
                <a:cs typeface="Consolas" panose="020B0609020204030204" pitchFamily="49" charset="0"/>
              </a:rPr>
              <a:t>null</a:t>
            </a:r>
            <a:r>
              <a:rPr lang="en-US" sz="1600" b="0">
                <a:solidFill>
                  <a:srgbClr val="CCCCCC"/>
                </a:solidFill>
                <a:effectLst/>
                <a:latin typeface="Consolas" panose="020B0609020204030204" pitchFamily="49" charset="0"/>
                <a:cs typeface="Consolas" panose="020B0609020204030204" pitchFamily="49" charset="0"/>
              </a:rPr>
              <a:t>)</a:t>
            </a:r>
          </a:p>
          <a:p>
            <a:r>
              <a:rPr lang="en-US" sz="1600" b="0">
                <a:solidFill>
                  <a:srgbClr val="C586C0"/>
                </a:solidFill>
                <a:effectLst/>
                <a:latin typeface="Consolas" panose="020B0609020204030204" pitchFamily="49" charset="0"/>
                <a:cs typeface="Consolas" panose="020B0609020204030204" pitchFamily="49" charset="0"/>
              </a:rPr>
              <a:t>  </a:t>
            </a:r>
            <a:r>
              <a:rPr lang="en-US" sz="1600" b="0" err="1">
                <a:solidFill>
                  <a:srgbClr val="C586C0"/>
                </a:solidFill>
                <a:effectLst/>
                <a:latin typeface="Consolas" panose="020B0609020204030204" pitchFamily="49" charset="0"/>
                <a:cs typeface="Consolas" panose="020B0609020204030204" pitchFamily="49" charset="0"/>
              </a:rPr>
              <a:t>br</a:t>
            </a:r>
            <a:r>
              <a:rPr lang="en-US" sz="1600" b="0">
                <a:solidFill>
                  <a:srgbClr val="CCCCCC"/>
                </a:solidFill>
                <a:effectLst/>
                <a:latin typeface="Consolas" panose="020B0609020204030204" pitchFamily="49" charset="0"/>
                <a:cs typeface="Consolas" panose="020B0609020204030204" pitchFamily="49" charset="0"/>
              </a:rPr>
              <a:t> label </a:t>
            </a:r>
            <a:r>
              <a:rPr lang="en-US" sz="1600" b="0">
                <a:solidFill>
                  <a:srgbClr val="569CD6"/>
                </a:solidFill>
                <a:effectLst/>
                <a:latin typeface="Consolas" panose="020B0609020204030204" pitchFamily="49" charset="0"/>
                <a:cs typeface="Consolas" panose="020B0609020204030204" pitchFamily="49" charset="0"/>
              </a:rPr>
              <a:t>%</a:t>
            </a:r>
            <a:r>
              <a:rPr lang="en-US" sz="1600" b="0" err="1">
                <a:solidFill>
                  <a:srgbClr val="569CD6"/>
                </a:solidFill>
                <a:effectLst/>
                <a:latin typeface="Consolas" panose="020B0609020204030204" pitchFamily="49" charset="0"/>
                <a:cs typeface="Consolas" panose="020B0609020204030204" pitchFamily="49" charset="0"/>
              </a:rPr>
              <a:t>common.ret</a:t>
            </a:r>
            <a:endParaRPr lang="en-US" sz="1600" b="0">
              <a:solidFill>
                <a:srgbClr val="CCCCCC"/>
              </a:solidFill>
              <a:effectLst/>
              <a:latin typeface="Consolas" panose="020B0609020204030204" pitchFamily="49" charset="0"/>
              <a:cs typeface="Consolas" panose="020B0609020204030204" pitchFamily="49" charset="0"/>
            </a:endParaRPr>
          </a:p>
          <a:p>
            <a:r>
              <a:rPr lang="en-US" sz="1600" b="0">
                <a:solidFill>
                  <a:srgbClr val="CCCCCC"/>
                </a:solidFill>
                <a:effectLst/>
                <a:latin typeface="Consolas" panose="020B0609020204030204" pitchFamily="49" charset="0"/>
                <a:cs typeface="Consolas" panose="020B0609020204030204" pitchFamily="49" charset="0"/>
              </a:rPr>
              <a:t>}</a:t>
            </a:r>
          </a:p>
          <a:p>
            <a:pPr algn="l">
              <a:buClr>
                <a:schemeClr val="accent1"/>
              </a:buClr>
              <a:buSzPct val="60000"/>
            </a:pPr>
            <a:endParaRPr lang="en-US" sz="1600">
              <a:latin typeface="Consolas" panose="020B0609020204030204" pitchFamily="49" charset="0"/>
              <a:cs typeface="Consolas" panose="020B0609020204030204" pitchFamily="49" charset="0"/>
            </a:endParaRPr>
          </a:p>
        </p:txBody>
      </p:sp>
      <p:sp>
        <p:nvSpPr>
          <p:cNvPr id="12" name="Interestingness script">
            <a:extLst>
              <a:ext uri="{FF2B5EF4-FFF2-40B4-BE49-F238E27FC236}">
                <a16:creationId xmlns:a16="http://schemas.microsoft.com/office/drawing/2014/main" id="{1D3F1800-46BB-5417-883D-67975E32F555}"/>
              </a:ext>
            </a:extLst>
          </p:cNvPr>
          <p:cNvSpPr txBox="1">
            <a:spLocks/>
          </p:cNvSpPr>
          <p:nvPr/>
        </p:nvSpPr>
        <p:spPr>
          <a:xfrm>
            <a:off x="584200" y="1432111"/>
            <a:ext cx="11018838" cy="1857936"/>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rgbClr val="6A9955"/>
                </a:solidFill>
              </a:rPr>
              <a:t>#!/</a:t>
            </a:r>
            <a:r>
              <a:rPr lang="en-US" dirty="0" err="1">
                <a:solidFill>
                  <a:srgbClr val="6A9955"/>
                </a:solidFill>
              </a:rPr>
              <a:t>usr</a:t>
            </a:r>
            <a:r>
              <a:rPr lang="en-US" dirty="0">
                <a:solidFill>
                  <a:srgbClr val="6A9955"/>
                </a:solidFill>
              </a:rPr>
              <a:t>/bin/env </a:t>
            </a:r>
            <a:r>
              <a:rPr lang="en-US" dirty="0" err="1">
                <a:solidFill>
                  <a:srgbClr val="6A9955"/>
                </a:solidFill>
              </a:rPr>
              <a:t>sh</a:t>
            </a:r>
            <a:endParaRPr lang="en-US" dirty="0">
              <a:solidFill>
                <a:srgbClr val="CCCCCC"/>
              </a:solidFill>
            </a:endParaRPr>
          </a:p>
          <a:p>
            <a:r>
              <a:rPr lang="en-US" dirty="0">
                <a:solidFill>
                  <a:srgbClr val="DCDCAA"/>
                </a:solidFill>
              </a:rPr>
              <a:t>opt</a:t>
            </a:r>
            <a:r>
              <a:rPr lang="en-US" dirty="0">
                <a:solidFill>
                  <a:srgbClr val="CCCCCC"/>
                </a:solidFill>
              </a:rPr>
              <a:t> </a:t>
            </a:r>
            <a:r>
              <a:rPr lang="en-US" dirty="0">
                <a:solidFill>
                  <a:srgbClr val="569CD6"/>
                </a:solidFill>
              </a:rPr>
              <a:t>-disable-output</a:t>
            </a:r>
            <a:r>
              <a:rPr lang="en-US" dirty="0">
                <a:solidFill>
                  <a:srgbClr val="CCCCCC"/>
                </a:solidFill>
              </a:rPr>
              <a:t> </a:t>
            </a:r>
            <a:r>
              <a:rPr lang="en-US" dirty="0">
                <a:solidFill>
                  <a:srgbClr val="569CD6"/>
                </a:solidFill>
              </a:rPr>
              <a:t>--load-pass-plugin=</a:t>
            </a:r>
            <a:r>
              <a:rPr lang="en-US" dirty="0" err="1">
                <a:solidFill>
                  <a:srgbClr val="569CD6"/>
                </a:solidFill>
              </a:rPr>
              <a:t>buggy_plugin.so</a:t>
            </a:r>
            <a:r>
              <a:rPr lang="en-US" dirty="0">
                <a:solidFill>
                  <a:srgbClr val="CCCCCC"/>
                </a:solidFill>
              </a:rPr>
              <a:t> </a:t>
            </a:r>
            <a:r>
              <a:rPr lang="en-US" dirty="0">
                <a:solidFill>
                  <a:srgbClr val="D7BA7D"/>
                </a:solidFill>
              </a:rPr>
              <a:t>\</a:t>
            </a:r>
            <a:endParaRPr lang="en-US" dirty="0">
              <a:solidFill>
                <a:srgbClr val="CCCCCC"/>
              </a:solidFill>
            </a:endParaRPr>
          </a:p>
          <a:p>
            <a:r>
              <a:rPr lang="en-US" dirty="0">
                <a:solidFill>
                  <a:srgbClr val="569CD6"/>
                </a:solidFill>
              </a:rPr>
              <a:t>	-passes=</a:t>
            </a:r>
            <a:r>
              <a:rPr lang="en-US" dirty="0">
                <a:solidFill>
                  <a:srgbClr val="CE9178"/>
                </a:solidFill>
              </a:rPr>
              <a:t>'</a:t>
            </a:r>
            <a:r>
              <a:rPr lang="en-US" dirty="0" err="1">
                <a:solidFill>
                  <a:srgbClr val="CE9178"/>
                </a:solidFill>
              </a:rPr>
              <a:t>instsimplify,simplifycfg,buggy</a:t>
            </a:r>
            <a:r>
              <a:rPr lang="en-US" dirty="0">
                <a:solidFill>
                  <a:srgbClr val="CE9178"/>
                </a:solidFill>
              </a:rPr>
              <a:t>&lt;crash-on-i1-select;crash-on-repeated-phi-predecessor;bug-only-if-internal-func&gt;’ $@ \</a:t>
            </a:r>
            <a:endParaRPr lang="en-US" dirty="0">
              <a:solidFill>
                <a:srgbClr val="CCCCCC"/>
              </a:solidFill>
            </a:endParaRPr>
          </a:p>
          <a:p>
            <a:r>
              <a:rPr lang="en-US" dirty="0">
                <a:solidFill>
                  <a:srgbClr val="CE9178"/>
                </a:solidFill>
              </a:rPr>
              <a:t>	2&gt;&amp;1 | </a:t>
            </a:r>
            <a:r>
              <a:rPr lang="en-US" dirty="0" err="1">
                <a:solidFill>
                  <a:srgbClr val="CE9178"/>
                </a:solidFill>
              </a:rPr>
              <a:t>FileCheck</a:t>
            </a:r>
            <a:r>
              <a:rPr lang="en-US" dirty="0">
                <a:solidFill>
                  <a:srgbClr val="CE9178"/>
                </a:solidFill>
              </a:rPr>
              <a:t> --allow-empty --dump-input=never $0</a:t>
            </a:r>
            <a:endParaRPr lang="en-US" dirty="0">
              <a:solidFill>
                <a:srgbClr val="CCCCCC"/>
              </a:solidFill>
            </a:endParaRPr>
          </a:p>
          <a:p>
            <a:r>
              <a:rPr lang="en-US" dirty="0"/>
              <a:t># CHECK: i1 typed select is broken</a:t>
            </a:r>
          </a:p>
          <a:p>
            <a:endParaRPr lang="en-US" dirty="0"/>
          </a:p>
          <a:p>
            <a:endParaRPr lang="en-US" sz="1800" dirty="0"/>
          </a:p>
          <a:p>
            <a:endParaRPr lang="en-US" sz="1800" dirty="0"/>
          </a:p>
        </p:txBody>
      </p:sp>
    </p:spTree>
    <p:custDataLst>
      <p:custData r:id="rId1"/>
      <p:custData r:id="rId2"/>
    </p:custDataLst>
    <p:extLst>
      <p:ext uri="{BB962C8B-B14F-4D97-AF65-F5344CB8AC3E}">
        <p14:creationId xmlns:p14="http://schemas.microsoft.com/office/powerpoint/2010/main" val="28202791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grpId="1" nodeType="clickEffect">
                                  <p:stCondLst>
                                    <p:cond delay="0"/>
                                  </p:stCondLst>
                                  <p:childTnLst>
                                    <p:set>
                                      <p:cBhvr>
                                        <p:cTn id="23" dur="1" fill="hold">
                                          <p:stCondLst>
                                            <p:cond delay="0"/>
                                          </p:stCondLst>
                                        </p:cTn>
                                        <p:tgtEl>
                                          <p:spTgt spid="7"/>
                                        </p:tgtEl>
                                        <p:attrNameLst>
                                          <p:attrName>style.visibility</p:attrName>
                                        </p:attrNameLst>
                                      </p:cBhvr>
                                      <p:to>
                                        <p:strVal val="hidden"/>
                                      </p:to>
                                    </p:set>
                                  </p:childTnLst>
                                </p:cTn>
                              </p:par>
                              <p:par>
                                <p:cTn id="24" presetID="1" presetClass="exit" presetSubtype="0" fill="hold" grpId="1" nodeType="withEffect">
                                  <p:stCondLst>
                                    <p:cond delay="0"/>
                                  </p:stCondLst>
                                  <p:childTnLst>
                                    <p:set>
                                      <p:cBhvr>
                                        <p:cTn id="25" dur="1" fill="hold">
                                          <p:stCondLst>
                                            <p:cond delay="0"/>
                                          </p:stCondLst>
                                        </p:cTn>
                                        <p:tgtEl>
                                          <p:spTgt spid="9"/>
                                        </p:tgtEl>
                                        <p:attrNameLst>
                                          <p:attrName>style.visibility</p:attrName>
                                        </p:attrNameLst>
                                      </p:cBhvr>
                                      <p:to>
                                        <p:strVal val="hidden"/>
                                      </p:to>
                                    </p:set>
                                  </p:childTnLst>
                                </p:cTn>
                              </p:par>
                              <p:par>
                                <p:cTn id="26" presetID="1" presetClass="exit" presetSubtype="0" fill="hold" grpId="1" nodeType="withEffect">
                                  <p:stCondLst>
                                    <p:cond delay="0"/>
                                  </p:stCondLst>
                                  <p:childTnLst>
                                    <p:set>
                                      <p:cBhvr>
                                        <p:cTn id="27" dur="1" fill="hold">
                                          <p:stCondLst>
                                            <p:cond delay="0"/>
                                          </p:stCondLst>
                                        </p:cTn>
                                        <p:tgtEl>
                                          <p:spTgt spid="8"/>
                                        </p:tgtEl>
                                        <p:attrNameLst>
                                          <p:attrName>style.visibility</p:attrName>
                                        </p:attrNameLst>
                                      </p:cBhvr>
                                      <p:to>
                                        <p:strVal val="hidden"/>
                                      </p:to>
                                    </p:set>
                                  </p:childTnLst>
                                </p:cTn>
                              </p:par>
                              <p:par>
                                <p:cTn id="28" presetID="1"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childTnLst>
                                </p:cTn>
                              </p:par>
                              <p:par>
                                <p:cTn id="30" presetID="1" presetClass="exit" presetSubtype="0" fill="hold" grpId="1" nodeType="withEffect">
                                  <p:stCondLst>
                                    <p:cond delay="0"/>
                                  </p:stCondLst>
                                  <p:childTnLst>
                                    <p:set>
                                      <p:cBhvr>
                                        <p:cTn id="31" dur="1" fill="hold">
                                          <p:stCondLst>
                                            <p:cond delay="0"/>
                                          </p:stCondLst>
                                        </p:cTn>
                                        <p:tgtEl>
                                          <p:spTgt spid="12"/>
                                        </p:tgtEl>
                                        <p:attrNameLst>
                                          <p:attrName>style.visibility</p:attrName>
                                        </p:attrNameLst>
                                      </p:cBhvr>
                                      <p:to>
                                        <p:strVal val="hidden"/>
                                      </p:to>
                                    </p:set>
                                  </p:childTnLst>
                                </p:cTn>
                              </p:par>
                              <p:par>
                                <p:cTn id="32" presetID="1" presetClass="entr" presetSubtype="0" fill="hold" grpId="2" nodeType="withEffect">
                                  <p:stCondLst>
                                    <p:cond delay="0"/>
                                  </p:stCondLst>
                                  <p:childTnLst>
                                    <p:set>
                                      <p:cBhvr>
                                        <p:cTn id="33" dur="1" fill="hold">
                                          <p:stCondLst>
                                            <p:cond delay="0"/>
                                          </p:stCondLst>
                                        </p:cTn>
                                        <p:tgtEl>
                                          <p:spTgt spid="12"/>
                                        </p:tgtEl>
                                        <p:attrNameLst>
                                          <p:attrName>style.visibility</p:attrName>
                                        </p:attrNameLst>
                                      </p:cBhvr>
                                      <p:to>
                                        <p:strVal val="visible"/>
                                      </p:to>
                                    </p:set>
                                  </p:childTnLst>
                                </p:cTn>
                              </p:par>
                              <p:par>
                                <p:cTn id="34" presetID="1" presetClass="exit" presetSubtype="0" fill="hold" grpId="1" nodeType="withEffect">
                                  <p:stCondLst>
                                    <p:cond delay="0"/>
                                  </p:stCondLst>
                                  <p:childTnLst>
                                    <p:set>
                                      <p:cBhvr>
                                        <p:cTn id="35"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uiExpand="1"/>
      <p:bldP spid="7" grpId="1"/>
      <p:bldP spid="8" grpId="0" animBg="1"/>
      <p:bldP spid="8" grpId="1" animBg="1"/>
      <p:bldP spid="9" grpId="0" animBg="1"/>
      <p:bldP spid="9" grpId="1" animBg="1"/>
      <p:bldP spid="10" grpId="0"/>
      <p:bldP spid="10" grpId="1"/>
      <p:bldP spid="12" grpId="0" uiExpand="1"/>
      <p:bldP spid="12" grpId="1"/>
      <p:bldP spid="12" grpId="2"/>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2EA6F-44E2-4D47-9010-A71AAE959121}"/>
              </a:ext>
            </a:extLst>
          </p:cNvPr>
          <p:cNvSpPr>
            <a:spLocks noGrp="1"/>
          </p:cNvSpPr>
          <p:nvPr>
            <p:ph type="title"/>
          </p:nvPr>
        </p:nvSpPr>
        <p:spPr/>
        <p:txBody>
          <a:bodyPr/>
          <a:lstStyle/>
          <a:p>
            <a:r>
              <a:rPr lang="en-US"/>
              <a:t>Controlling specific reduction techniques</a:t>
            </a:r>
          </a:p>
        </p:txBody>
      </p:sp>
      <p:sp>
        <p:nvSpPr>
          <p:cNvPr id="3" name="Text Placeholder 2">
            <a:extLst>
              <a:ext uri="{FF2B5EF4-FFF2-40B4-BE49-F238E27FC236}">
                <a16:creationId xmlns:a16="http://schemas.microsoft.com/office/drawing/2014/main" id="{95895148-E5BC-4A94-B031-1F47F9BC02E0}"/>
              </a:ext>
            </a:extLst>
          </p:cNvPr>
          <p:cNvSpPr>
            <a:spLocks noGrp="1"/>
          </p:cNvSpPr>
          <p:nvPr>
            <p:ph type="body" sz="quarter" idx="10"/>
          </p:nvPr>
        </p:nvSpPr>
        <p:spPr/>
        <p:txBody>
          <a:bodyPr/>
          <a:lstStyle/>
          <a:p>
            <a:pPr marL="285750" indent="-285750">
              <a:buFont typeface="Arial" panose="020B0604020202020204" pitchFamily="34" charset="0"/>
              <a:buChar char="•"/>
            </a:pPr>
            <a:r>
              <a:rPr lang="en-US" dirty="0"/>
              <a:t>Sometimes you need additional controls to reduce successfully</a:t>
            </a:r>
          </a:p>
          <a:p>
            <a:pPr marL="285750" indent="-285750">
              <a:buFont typeface="Arial" panose="020B0604020202020204" pitchFamily="34" charset="0"/>
              <a:buChar char="•"/>
            </a:pPr>
            <a:r>
              <a:rPr lang="en-US" dirty="0"/>
              <a:t>Some reduction strategies may be counterproductive to your bug</a:t>
            </a:r>
          </a:p>
          <a:p>
            <a:pPr marL="285750" indent="-285750">
              <a:buFont typeface="Arial" panose="020B0604020202020204" pitchFamily="34" charset="0"/>
              <a:buChar char="•"/>
            </a:pPr>
            <a:r>
              <a:rPr lang="en-US" dirty="0">
                <a:latin typeface="Arial" panose="020B0604020202020204" pitchFamily="34" charset="0"/>
                <a:ea typeface="Menlo" panose="020B0609030804020204" pitchFamily="49" charset="0"/>
                <a:cs typeface="Arial" panose="020B0604020202020204" pitchFamily="34" charset="0"/>
              </a:rPr>
              <a:t>Work around </a:t>
            </a:r>
            <a:r>
              <a:rPr lang="en-US" dirty="0">
                <a:latin typeface="Consolas" panose="020B0609020204030204" pitchFamily="49" charset="0"/>
                <a:ea typeface="Menlo" panose="020B0609030804020204" pitchFamily="49" charset="0"/>
                <a:cs typeface="Consolas" panose="020B0609020204030204" pitchFamily="49" charset="0"/>
              </a:rPr>
              <a:t>llvm-reduce</a:t>
            </a:r>
            <a:r>
              <a:rPr lang="en-US" dirty="0">
                <a:latin typeface="Arial" panose="020B0604020202020204" pitchFamily="34" charset="0"/>
                <a:ea typeface="Menlo" panose="020B0609030804020204" pitchFamily="49" charset="0"/>
                <a:cs typeface="Arial" panose="020B0604020202020204" pitchFamily="34" charset="0"/>
              </a:rPr>
              <a:t> bugs</a:t>
            </a:r>
            <a:endParaRPr lang="en-US" dirty="0"/>
          </a:p>
          <a:p>
            <a:pPr marL="285750" indent="-285750">
              <a:buFont typeface="Arial" panose="020B0604020202020204" pitchFamily="34" charset="0"/>
              <a:buChar char="•"/>
            </a:pPr>
            <a:r>
              <a:rPr lang="en-US" dirty="0"/>
              <a:t>llvm-reduce </a:t>
            </a:r>
            <a:r>
              <a:rPr lang="en-US" dirty="0">
                <a:latin typeface="Consolas" panose="020B0609020204030204" pitchFamily="49" charset="0"/>
                <a:cs typeface="Consolas" panose="020B0609020204030204" pitchFamily="49" charset="0"/>
              </a:rPr>
              <a:t>--print-delta-passes </a:t>
            </a:r>
            <a:r>
              <a:rPr lang="en-US" dirty="0"/>
              <a:t>shows the set of reduction passes</a:t>
            </a:r>
          </a:p>
          <a:p>
            <a:pPr marL="285750" indent="-285750">
              <a:buFont typeface="Arial" panose="020B0604020202020204" pitchFamily="34" charset="0"/>
              <a:buChar char="•"/>
            </a:pPr>
            <a:r>
              <a:rPr lang="en-US" dirty="0"/>
              <a:t>Not useful to run </a:t>
            </a:r>
            <a:r>
              <a:rPr lang="en-US" dirty="0">
                <a:latin typeface="Consolas" panose="020B0609020204030204" pitchFamily="49" charset="0"/>
                <a:cs typeface="Consolas" panose="020B0609020204030204" pitchFamily="49" charset="0"/>
              </a:rPr>
              <a:t>llvm-reduce</a:t>
            </a:r>
            <a:r>
              <a:rPr lang="en-US" dirty="0"/>
              <a:t> repeatedly</a:t>
            </a:r>
          </a:p>
          <a:p>
            <a:pPr marL="514350" lvl="1" indent="-285750">
              <a:buFont typeface="Arial" panose="020B0604020202020204" pitchFamily="34" charset="0"/>
              <a:buChar char="•"/>
            </a:pPr>
            <a:r>
              <a:rPr lang="en-US" dirty="0">
                <a:latin typeface="Consolas" panose="020B0609020204030204" pitchFamily="49" charset="0"/>
                <a:cs typeface="Consolas" panose="020B0609020204030204" pitchFamily="49" charset="0"/>
              </a:rPr>
              <a:t>--max-pass-iterations=&lt;int&gt;</a:t>
            </a:r>
          </a:p>
          <a:p>
            <a:pPr lvl="1"/>
            <a:endParaRPr lang="en-US" dirty="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5639253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2BD2B2-B9B2-9372-5225-DDC021BD2B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9C893E-FC68-D300-202D-17FEF9991FEE}"/>
              </a:ext>
            </a:extLst>
          </p:cNvPr>
          <p:cNvSpPr>
            <a:spLocks noGrp="1"/>
          </p:cNvSpPr>
          <p:nvPr>
            <p:ph type="title"/>
          </p:nvPr>
        </p:nvSpPr>
        <p:spPr/>
        <p:txBody>
          <a:bodyPr/>
          <a:lstStyle/>
          <a:p>
            <a:r>
              <a:rPr lang="en-US"/>
              <a:t>Controlling specific reductions</a:t>
            </a:r>
          </a:p>
        </p:txBody>
      </p:sp>
      <p:sp>
        <p:nvSpPr>
          <p:cNvPr id="3" name="Text Placeholder 2">
            <a:extLst>
              <a:ext uri="{FF2B5EF4-FFF2-40B4-BE49-F238E27FC236}">
                <a16:creationId xmlns:a16="http://schemas.microsoft.com/office/drawing/2014/main" id="{9632F1CF-F088-3C3F-036E-632CDCF4D023}"/>
              </a:ext>
            </a:extLst>
          </p:cNvPr>
          <p:cNvSpPr>
            <a:spLocks noGrp="1"/>
          </p:cNvSpPr>
          <p:nvPr>
            <p:ph type="body" sz="quarter" idx="10"/>
          </p:nvPr>
        </p:nvSpPr>
        <p:spPr/>
        <p:txBody>
          <a:bodyPr/>
          <a:lstStyle/>
          <a:p>
            <a:pPr marL="285750" indent="-285750">
              <a:buFont typeface="Arial" panose="020B0604020202020204" pitchFamily="34" charset="0"/>
              <a:buChar char="•"/>
            </a:pPr>
            <a:r>
              <a:rPr lang="en-US" dirty="0">
                <a:latin typeface="Consolas" panose="020B0609020204030204" pitchFamily="49" charset="0"/>
                <a:cs typeface="Consolas" panose="020B0609020204030204" pitchFamily="49" charset="0"/>
              </a:rPr>
              <a:t>--delta-passes=</a:t>
            </a:r>
            <a:r>
              <a:rPr lang="en-US" dirty="0" err="1">
                <a:latin typeface="Consolas" panose="020B0609020204030204" pitchFamily="49" charset="0"/>
                <a:cs typeface="Consolas" panose="020B0609020204030204" pitchFamily="49" charset="0"/>
              </a:rPr>
              <a:t>functions,instructions</a:t>
            </a:r>
            <a:endParaRPr lang="en-US" dirty="0"/>
          </a:p>
          <a:p>
            <a:pPr marL="285750" indent="-285750">
              <a:buFont typeface="Arial" panose="020B0604020202020204" pitchFamily="34" charset="0"/>
              <a:buChar char="•"/>
            </a:pPr>
            <a:r>
              <a:rPr lang="en-US" dirty="0">
                <a:latin typeface="Consolas" panose="020B0609020204030204" pitchFamily="49" charset="0"/>
                <a:cs typeface="Consolas" panose="020B0609020204030204" pitchFamily="49" charset="0"/>
              </a:rPr>
              <a:t>--skip-delta-passes=reduction-name</a:t>
            </a:r>
            <a:r>
              <a:rPr lang="en-US" dirty="0"/>
              <a:t> for opt-out</a:t>
            </a:r>
          </a:p>
          <a:p>
            <a:pPr marL="514350" lvl="1" indent="-285750">
              <a:buFont typeface="Arial" panose="020B0604020202020204" pitchFamily="34" charset="0"/>
              <a:buChar char="•"/>
            </a:pPr>
            <a:r>
              <a:rPr lang="en-US" dirty="0">
                <a:latin typeface="Consolas" panose="020B0609020204030204" pitchFamily="49" charset="0"/>
                <a:cs typeface="Consolas" panose="020B0609020204030204" pitchFamily="49" charset="0"/>
              </a:rPr>
              <a:t>--skip-delta-passes=attributes</a:t>
            </a:r>
          </a:p>
          <a:p>
            <a:pPr marL="514350" lvl="1" indent="-285750">
              <a:buFont typeface="Arial" panose="020B0604020202020204" pitchFamily="34" charset="0"/>
              <a:buChar char="•"/>
            </a:pPr>
            <a:r>
              <a:rPr lang="en-US" dirty="0">
                <a:latin typeface="Consolas" panose="020B0609020204030204" pitchFamily="49" charset="0"/>
                <a:cs typeface="Consolas" panose="020B0609020204030204" pitchFamily="49" charset="0"/>
              </a:rPr>
              <a:t>--skip-delta-passes=</a:t>
            </a:r>
            <a:r>
              <a:rPr lang="en-US" dirty="0" err="1">
                <a:latin typeface="Consolas" panose="020B0609020204030204" pitchFamily="49" charset="0"/>
                <a:cs typeface="Consolas" panose="020B0609020204030204" pitchFamily="49" charset="0"/>
              </a:rPr>
              <a:t>ir</a:t>
            </a:r>
            <a:r>
              <a:rPr lang="en-US" dirty="0">
                <a:latin typeface="Consolas" panose="020B0609020204030204" pitchFamily="49" charset="0"/>
                <a:cs typeface="Consolas" panose="020B0609020204030204" pitchFamily="49" charset="0"/>
              </a:rPr>
              <a:t>-passes</a:t>
            </a:r>
          </a:p>
          <a:p>
            <a:pPr lvl="1"/>
            <a:endParaRPr lang="en-US" dirty="0">
              <a:latin typeface="Consolas" panose="020B0609020204030204" pitchFamily="49" charset="0"/>
              <a:cs typeface="Consolas" panose="020B0609020204030204" pitchFamily="49" charset="0"/>
            </a:endParaRPr>
          </a:p>
          <a:p>
            <a:pPr lvl="1"/>
            <a:endParaRPr lang="en-US" dirty="0">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r>
              <a:rPr lang="en-US" dirty="0">
                <a:latin typeface="Consolas" panose="020B0609020204030204" pitchFamily="49" charset="0"/>
                <a:cs typeface="Consolas" panose="020B0609020204030204" pitchFamily="49" charset="0"/>
              </a:rPr>
              <a:t>llvm-reduce --delta-passes=</a:t>
            </a:r>
            <a:r>
              <a:rPr lang="en-US" dirty="0" err="1">
                <a:latin typeface="Consolas" panose="020B0609020204030204" pitchFamily="49" charset="0"/>
                <a:cs typeface="Consolas" panose="020B0609020204030204" pitchFamily="49" charset="0"/>
              </a:rPr>
              <a:t>ir</a:t>
            </a:r>
            <a:r>
              <a:rPr lang="en-US" dirty="0">
                <a:latin typeface="Consolas" panose="020B0609020204030204" pitchFamily="49" charset="0"/>
                <a:cs typeface="Consolas" panose="020B0609020204030204" pitchFamily="49" charset="0"/>
              </a:rPr>
              <a:t>-passes --</a:t>
            </a:r>
            <a:r>
              <a:rPr lang="en-US" dirty="0" err="1">
                <a:latin typeface="Consolas" panose="020B0609020204030204" pitchFamily="49" charset="0"/>
                <a:cs typeface="Consolas" panose="020B0609020204030204" pitchFamily="49" charset="0"/>
              </a:rPr>
              <a:t>ir</a:t>
            </a:r>
            <a:r>
              <a:rPr lang="en-US" dirty="0">
                <a:latin typeface="Consolas" panose="020B0609020204030204" pitchFamily="49" charset="0"/>
                <a:cs typeface="Consolas" panose="020B0609020204030204" pitchFamily="49" charset="0"/>
              </a:rPr>
              <a:t>-passes='function(</a:t>
            </a:r>
            <a:r>
              <a:rPr lang="en-US" dirty="0" err="1">
                <a:latin typeface="Consolas" panose="020B0609020204030204" pitchFamily="49" charset="0"/>
                <a:cs typeface="Consolas" panose="020B0609020204030204" pitchFamily="49" charset="0"/>
              </a:rPr>
              <a:t>sroa</a:t>
            </a:r>
            <a:r>
              <a:rPr lang="en-US" dirty="0">
                <a:latin typeface="Consolas" panose="020B0609020204030204" pitchFamily="49" charset="0"/>
                <a:cs typeface="Consolas" panose="020B0609020204030204" pitchFamily="49" charset="0"/>
              </a:rPr>
              <a:t>)’</a:t>
            </a:r>
          </a:p>
          <a:p>
            <a:pPr lvl="1"/>
            <a:endParaRPr lang="en-US" dirty="0">
              <a:latin typeface="Consolas" panose="020B0609020204030204" pitchFamily="49" charset="0"/>
              <a:cs typeface="Consolas" panose="020B0609020204030204" pitchFamily="49" charset="0"/>
            </a:endParaRPr>
          </a:p>
          <a:p>
            <a:pPr lvl="1"/>
            <a:endParaRPr lang="en-US" dirty="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3726303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3801F-5966-4CB1-BBBB-3FA2853A30C4}"/>
              </a:ext>
            </a:extLst>
          </p:cNvPr>
          <p:cNvSpPr>
            <a:spLocks noGrp="1"/>
          </p:cNvSpPr>
          <p:nvPr>
            <p:ph type="title"/>
          </p:nvPr>
        </p:nvSpPr>
        <p:spPr/>
        <p:txBody>
          <a:bodyPr/>
          <a:lstStyle/>
          <a:p>
            <a:r>
              <a:rPr lang="en-US"/>
              <a:t>Demo Plugin Usage</a:t>
            </a:r>
          </a:p>
        </p:txBody>
      </p:sp>
      <p:sp>
        <p:nvSpPr>
          <p:cNvPr id="4" name="TextBox 3">
            <a:extLst>
              <a:ext uri="{FF2B5EF4-FFF2-40B4-BE49-F238E27FC236}">
                <a16:creationId xmlns:a16="http://schemas.microsoft.com/office/drawing/2014/main" id="{3DD1C972-E181-C971-DDEB-0CB8C14459CE}"/>
              </a:ext>
            </a:extLst>
          </p:cNvPr>
          <p:cNvSpPr txBox="1"/>
          <p:nvPr/>
        </p:nvSpPr>
        <p:spPr>
          <a:xfrm flipH="1">
            <a:off x="719847" y="1780158"/>
            <a:ext cx="10758789" cy="830997"/>
          </a:xfrm>
          <a:prstGeom prst="rect">
            <a:avLst/>
          </a:prstGeom>
          <a:noFill/>
        </p:spPr>
        <p:txBody>
          <a:bodyPr wrap="square" lIns="0" tIns="0" rIns="0" bIns="0" rtlCol="0">
            <a:spAutoFit/>
          </a:bodyPr>
          <a:lstStyle/>
          <a:p>
            <a:pPr>
              <a:buClr>
                <a:schemeClr val="accent1"/>
              </a:buClr>
              <a:buSzPct val="60000"/>
            </a:pPr>
            <a:r>
              <a:rPr lang="en-US" sz="1800" dirty="0">
                <a:latin typeface="Consolas" panose="020B0609020204030204" pitchFamily="49" charset="0"/>
                <a:cs typeface="Consolas" panose="020B0609020204030204" pitchFamily="49" charset="0"/>
              </a:rPr>
              <a:t>$ opt --load-pass-plugin=/path/to/llvm-reduce-tutorial/build/</a:t>
            </a:r>
            <a:r>
              <a:rPr lang="en-US" sz="1800" dirty="0" err="1">
                <a:latin typeface="Consolas" panose="020B0609020204030204" pitchFamily="49" charset="0"/>
                <a:cs typeface="Consolas" panose="020B0609020204030204" pitchFamily="49" charset="0"/>
              </a:rPr>
              <a:t>buggy_plugin.so</a:t>
            </a:r>
            <a:r>
              <a:rPr lang="en-US" sz="1800" dirty="0">
                <a:latin typeface="Consolas" panose="020B0609020204030204" pitchFamily="49" charset="0"/>
                <a:cs typeface="Consolas" panose="020B0609020204030204" pitchFamily="49" charset="0"/>
              </a:rPr>
              <a:t> \</a:t>
            </a:r>
          </a:p>
          <a:p>
            <a:pPr>
              <a:buClr>
                <a:schemeClr val="accent1"/>
              </a:buClr>
              <a:buSzPct val="60000"/>
            </a:pPr>
            <a:r>
              <a:rPr lang="en-US" sz="1800" dirty="0">
                <a:latin typeface="Consolas" panose="020B0609020204030204" pitchFamily="49" charset="0"/>
                <a:cs typeface="Consolas" panose="020B0609020204030204" pitchFamily="49" charset="0"/>
              </a:rPr>
              <a:t> –passes=‘buggy&lt; crash-on-i1-select;crash-on-aggregate-phis&gt;’ </a:t>
            </a:r>
            <a:r>
              <a:rPr lang="en-US" sz="1800" dirty="0" err="1">
                <a:latin typeface="Consolas" panose="020B0609020204030204" pitchFamily="49" charset="0"/>
                <a:cs typeface="Consolas" panose="020B0609020204030204" pitchFamily="49" charset="0"/>
              </a:rPr>
              <a:t>example.ll</a:t>
            </a:r>
            <a:endParaRPr lang="en-US" sz="1800" dirty="0">
              <a:latin typeface="Consolas" panose="020B0609020204030204" pitchFamily="49" charset="0"/>
              <a:cs typeface="Consolas" panose="020B0609020204030204" pitchFamily="49" charset="0"/>
            </a:endParaRPr>
          </a:p>
          <a:p>
            <a:pPr>
              <a:buClr>
                <a:schemeClr val="accent1"/>
              </a:buClr>
              <a:buSzPct val="60000"/>
            </a:pPr>
            <a:r>
              <a:rPr lang="en-US" sz="1800" dirty="0">
                <a:latin typeface="Consolas" panose="020B0609020204030204" pitchFamily="49" charset="0"/>
                <a:cs typeface="Consolas" panose="020B0609020204030204" pitchFamily="49" charset="0"/>
              </a:rPr>
              <a:t> </a:t>
            </a:r>
          </a:p>
        </p:txBody>
      </p:sp>
      <p:sp>
        <p:nvSpPr>
          <p:cNvPr id="7" name="TextBox 6">
            <a:extLst>
              <a:ext uri="{FF2B5EF4-FFF2-40B4-BE49-F238E27FC236}">
                <a16:creationId xmlns:a16="http://schemas.microsoft.com/office/drawing/2014/main" id="{24FB42EE-69A1-E536-9ED2-71255810CF19}"/>
              </a:ext>
            </a:extLst>
          </p:cNvPr>
          <p:cNvSpPr txBox="1"/>
          <p:nvPr/>
        </p:nvSpPr>
        <p:spPr>
          <a:xfrm>
            <a:off x="719847" y="2767051"/>
            <a:ext cx="10233496" cy="830997"/>
          </a:xfrm>
          <a:prstGeom prst="rect">
            <a:avLst/>
          </a:prstGeom>
          <a:noFill/>
        </p:spPr>
        <p:txBody>
          <a:bodyPr wrap="square" lIns="0" tIns="0" rIns="0" bIns="0" rtlCol="0">
            <a:spAutoFit/>
          </a:bodyPr>
          <a:lstStyle/>
          <a:p>
            <a:pPr algn="l">
              <a:buClr>
                <a:schemeClr val="accent1"/>
              </a:buClr>
              <a:buSzPct val="60000"/>
            </a:pPr>
            <a:r>
              <a:rPr lang="en-US" sz="1800" dirty="0">
                <a:latin typeface="Consolas" panose="020B0609020204030204" pitchFamily="49" charset="0"/>
                <a:cs typeface="Consolas" panose="020B0609020204030204" pitchFamily="49" charset="0"/>
              </a:rPr>
              <a:t>$ BUGGY_PLUGIN_OPTS=“crash-on-i1-select;crash-on-aggregate-phis” clang++ \</a:t>
            </a:r>
          </a:p>
          <a:p>
            <a:pPr algn="l">
              <a:buClr>
                <a:schemeClr val="accent1"/>
              </a:buClr>
              <a:buSzPct val="60000"/>
            </a:pP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fpass</a:t>
            </a:r>
            <a:r>
              <a:rPr lang="en-US" sz="1800" dirty="0">
                <a:latin typeface="Consolas" panose="020B0609020204030204" pitchFamily="49" charset="0"/>
                <a:cs typeface="Consolas" panose="020B0609020204030204" pitchFamily="49" charset="0"/>
              </a:rPr>
              <a:t>-plugin=/path/to/llvm-reduce-tutorial/build/</a:t>
            </a:r>
            <a:r>
              <a:rPr lang="en-US" sz="1800" dirty="0" err="1">
                <a:latin typeface="Consolas" panose="020B0609020204030204" pitchFamily="49" charset="0"/>
                <a:cs typeface="Consolas" panose="020B0609020204030204" pitchFamily="49" charset="0"/>
              </a:rPr>
              <a:t>buggy_plugin.so</a:t>
            </a:r>
            <a:r>
              <a:rPr lang="en-US" sz="1800" dirty="0">
                <a:latin typeface="Consolas" panose="020B0609020204030204" pitchFamily="49" charset="0"/>
                <a:cs typeface="Consolas" panose="020B0609020204030204" pitchFamily="49" charset="0"/>
              </a:rPr>
              <a:t> \ 	</a:t>
            </a:r>
            <a:r>
              <a:rPr lang="en-US" sz="1800" dirty="0" err="1">
                <a:latin typeface="Consolas" panose="020B0609020204030204" pitchFamily="49" charset="0"/>
                <a:cs typeface="Consolas" panose="020B0609020204030204" pitchFamily="49" charset="0"/>
              </a:rPr>
              <a:t>example.cpp</a:t>
            </a:r>
            <a:endParaRPr lang="en-US" sz="1800" dirty="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215366075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A8AC5-7152-45B5-A10E-9781A440BA69}"/>
              </a:ext>
            </a:extLst>
          </p:cNvPr>
          <p:cNvSpPr>
            <a:spLocks noGrp="1"/>
          </p:cNvSpPr>
          <p:nvPr>
            <p:ph type="title"/>
          </p:nvPr>
        </p:nvSpPr>
        <p:spPr/>
        <p:txBody>
          <a:bodyPr/>
          <a:lstStyle/>
          <a:p>
            <a:r>
              <a:rPr lang="en-US"/>
              <a:t>llvm-reduce options</a:t>
            </a:r>
          </a:p>
        </p:txBody>
      </p:sp>
      <p:sp>
        <p:nvSpPr>
          <p:cNvPr id="3" name="Text Placeholder 2">
            <a:extLst>
              <a:ext uri="{FF2B5EF4-FFF2-40B4-BE49-F238E27FC236}">
                <a16:creationId xmlns:a16="http://schemas.microsoft.com/office/drawing/2014/main" id="{9880EC2A-A051-4CE0-A672-05E0B9A14197}"/>
              </a:ext>
            </a:extLst>
          </p:cNvPr>
          <p:cNvSpPr>
            <a:spLocks noGrp="1"/>
          </p:cNvSpPr>
          <p:nvPr>
            <p:ph type="body" sz="quarter" idx="10"/>
          </p:nvPr>
        </p:nvSpPr>
        <p:spPr/>
        <p:txBody>
          <a:bodyPr/>
          <a:lstStyle/>
          <a:p>
            <a:pPr marL="342900" indent="-342900">
              <a:buFont typeface="Arial" panose="020B0604020202020204" pitchFamily="34" charset="0"/>
              <a:buChar char="•"/>
            </a:pPr>
            <a:r>
              <a:rPr lang="en-US" dirty="0"/>
              <a:t>-j=1</a:t>
            </a:r>
          </a:p>
          <a:p>
            <a:pPr marL="342900" indent="-342900">
              <a:buFont typeface="Arial" panose="020B0604020202020204" pitchFamily="34" charset="0"/>
              <a:buChar char="•"/>
            </a:pPr>
            <a:r>
              <a:rPr lang="en-US" dirty="0"/>
              <a:t>--write-</a:t>
            </a:r>
            <a:r>
              <a:rPr lang="en-US" dirty="0" err="1"/>
              <a:t>tmp</a:t>
            </a:r>
            <a:r>
              <a:rPr lang="en-US" dirty="0"/>
              <a:t>-files-as-</a:t>
            </a:r>
            <a:r>
              <a:rPr lang="en-US" dirty="0" err="1"/>
              <a:t>bitcode</a:t>
            </a:r>
            <a:r>
              <a:rPr lang="en-US" dirty="0"/>
              <a:t> </a:t>
            </a:r>
          </a:p>
          <a:p>
            <a:pPr marL="342900" indent="-342900">
              <a:buFont typeface="Arial" panose="020B0604020202020204" pitchFamily="34" charset="0"/>
              <a:buChar char="•"/>
            </a:pPr>
            <a:r>
              <a:rPr lang="en-US" dirty="0"/>
              <a:t>--skip-verify-interesting-after-counting-chunks</a:t>
            </a:r>
          </a:p>
          <a:p>
            <a:pPr marL="342900" indent="-342900">
              <a:buFont typeface="Arial" panose="020B0604020202020204" pitchFamily="34" charset="0"/>
              <a:buChar char="•"/>
            </a:pPr>
            <a:r>
              <a:rPr lang="en-US" dirty="0"/>
              <a:t>--abort-on-invalid-reduction </a:t>
            </a:r>
          </a:p>
          <a:p>
            <a:pPr marL="342900" indent="-342900">
              <a:buFont typeface="Arial" panose="020B0604020202020204" pitchFamily="34" charset="0"/>
              <a:buChar char="•"/>
            </a:pPr>
            <a:r>
              <a:rPr lang="en-US" dirty="0"/>
              <a:t>--preserve-debug-environment</a:t>
            </a:r>
          </a:p>
          <a:p>
            <a:endParaRPr lang="en-US" dirty="0"/>
          </a:p>
          <a:p>
            <a:endParaRPr lang="en-US" dirty="0"/>
          </a:p>
          <a:p>
            <a:endParaRPr lang="en-US" dirty="0"/>
          </a:p>
        </p:txBody>
      </p:sp>
    </p:spTree>
    <p:custDataLst>
      <p:custData r:id="rId1"/>
      <p:custData r:id="rId2"/>
    </p:custDataLst>
    <p:extLst>
      <p:ext uri="{BB962C8B-B14F-4D97-AF65-F5344CB8AC3E}">
        <p14:creationId xmlns:p14="http://schemas.microsoft.com/office/powerpoint/2010/main" val="10445639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A8AC5-7152-45B5-A10E-9781A440BA69}"/>
              </a:ext>
            </a:extLst>
          </p:cNvPr>
          <p:cNvSpPr>
            <a:spLocks noGrp="1"/>
          </p:cNvSpPr>
          <p:nvPr>
            <p:ph type="title"/>
          </p:nvPr>
        </p:nvSpPr>
        <p:spPr/>
        <p:txBody>
          <a:bodyPr/>
          <a:lstStyle/>
          <a:p>
            <a:r>
              <a:rPr lang="en-US"/>
              <a:t>Debugging Compiler Invocation</a:t>
            </a:r>
          </a:p>
        </p:txBody>
      </p:sp>
      <p:sp>
        <p:nvSpPr>
          <p:cNvPr id="3" name="Text Placeholder 2">
            <a:extLst>
              <a:ext uri="{FF2B5EF4-FFF2-40B4-BE49-F238E27FC236}">
                <a16:creationId xmlns:a16="http://schemas.microsoft.com/office/drawing/2014/main" id="{9880EC2A-A051-4CE0-A672-05E0B9A14197}"/>
              </a:ext>
            </a:extLst>
          </p:cNvPr>
          <p:cNvSpPr>
            <a:spLocks noGrp="1"/>
          </p:cNvSpPr>
          <p:nvPr>
            <p:ph type="body" sz="quarter" idx="10"/>
          </p:nvPr>
        </p:nvSpPr>
        <p:spPr>
          <a:xfrm>
            <a:off x="588263" y="1436688"/>
            <a:ext cx="11018520" cy="1799572"/>
          </a:xfrm>
        </p:spPr>
        <p:txBody>
          <a:bodyPr/>
          <a:lstStyle/>
          <a:p>
            <a:r>
              <a:rPr lang="en-US"/>
              <a:t>$ clang “-###” -fuse-</a:t>
            </a:r>
            <a:r>
              <a:rPr lang="en-US" err="1"/>
              <a:t>ld</a:t>
            </a:r>
            <a:r>
              <a:rPr lang="en-US"/>
              <a:t>=</a:t>
            </a:r>
            <a:r>
              <a:rPr lang="en-US" err="1"/>
              <a:t>lld</a:t>
            </a:r>
            <a:r>
              <a:rPr lang="en-US"/>
              <a:t> -O2 </a:t>
            </a:r>
            <a:r>
              <a:rPr lang="en-US" err="1"/>
              <a:t>a.c</a:t>
            </a:r>
            <a:r>
              <a:rPr lang="en-US"/>
              <a:t> </a:t>
            </a:r>
            <a:r>
              <a:rPr lang="en-US" err="1"/>
              <a:t>b.c</a:t>
            </a:r>
            <a:r>
              <a:rPr lang="en-US"/>
              <a:t> </a:t>
            </a:r>
          </a:p>
          <a:p>
            <a:r>
              <a:rPr lang="en-US"/>
              <a:t>clang –cc1 "-emit-obj” /* many arguments */ </a:t>
            </a:r>
            <a:r>
              <a:rPr lang="en-US" err="1"/>
              <a:t>a.c</a:t>
            </a:r>
            <a:r>
              <a:rPr lang="en-US"/>
              <a:t> –o a-f0d8ae.o</a:t>
            </a:r>
          </a:p>
          <a:p>
            <a:r>
              <a:rPr lang="en-US"/>
              <a:t>clang –cc1 "-emit-obj” /* many arguments */ </a:t>
            </a:r>
            <a:r>
              <a:rPr lang="en-US" err="1"/>
              <a:t>b.c</a:t>
            </a:r>
            <a:r>
              <a:rPr lang="en-US"/>
              <a:t> –o b-a12565.o</a:t>
            </a:r>
          </a:p>
          <a:p>
            <a:r>
              <a:rPr lang="en-US" err="1"/>
              <a:t>ld.lld</a:t>
            </a:r>
            <a:r>
              <a:rPr lang="en-US"/>
              <a:t> /* many arguments */ -o </a:t>
            </a:r>
            <a:r>
              <a:rPr lang="en-US" err="1"/>
              <a:t>a.out</a:t>
            </a:r>
            <a:r>
              <a:rPr lang="en-US"/>
              <a:t> a-f0d8ae.o b-a12565.o –l …</a:t>
            </a:r>
          </a:p>
          <a:p>
            <a:endParaRPr lang="en-US"/>
          </a:p>
        </p:txBody>
      </p:sp>
      <p:sp>
        <p:nvSpPr>
          <p:cNvPr id="4" name="Text Placeholder 2">
            <a:extLst>
              <a:ext uri="{FF2B5EF4-FFF2-40B4-BE49-F238E27FC236}">
                <a16:creationId xmlns:a16="http://schemas.microsoft.com/office/drawing/2014/main" id="{18152098-687B-DAEB-5D4B-DAD532614C88}"/>
              </a:ext>
            </a:extLst>
          </p:cNvPr>
          <p:cNvSpPr txBox="1">
            <a:spLocks/>
          </p:cNvSpPr>
          <p:nvPr/>
        </p:nvSpPr>
        <p:spPr>
          <a:xfrm>
            <a:off x="586740" y="3455894"/>
            <a:ext cx="11018520" cy="179957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 clang “-###” -</a:t>
            </a:r>
            <a:r>
              <a:rPr lang="en-US" err="1"/>
              <a:t>flto</a:t>
            </a:r>
            <a:r>
              <a:rPr lang="en-US"/>
              <a:t> -fuse-</a:t>
            </a:r>
            <a:r>
              <a:rPr lang="en-US" err="1"/>
              <a:t>ld</a:t>
            </a:r>
            <a:r>
              <a:rPr lang="en-US"/>
              <a:t>=</a:t>
            </a:r>
            <a:r>
              <a:rPr lang="en-US" err="1"/>
              <a:t>lld</a:t>
            </a:r>
            <a:r>
              <a:rPr lang="en-US"/>
              <a:t> -O2 </a:t>
            </a:r>
            <a:r>
              <a:rPr lang="en-US" err="1"/>
              <a:t>a.c</a:t>
            </a:r>
            <a:r>
              <a:rPr lang="en-US"/>
              <a:t> </a:t>
            </a:r>
            <a:r>
              <a:rPr lang="en-US" err="1"/>
              <a:t>b.c</a:t>
            </a:r>
            <a:r>
              <a:rPr lang="en-US"/>
              <a:t> </a:t>
            </a:r>
          </a:p>
          <a:p>
            <a:r>
              <a:rPr lang="en-US"/>
              <a:t>clang –cc1 "-emit-llvm-</a:t>
            </a:r>
            <a:r>
              <a:rPr lang="en-US" err="1"/>
              <a:t>bc</a:t>
            </a:r>
            <a:r>
              <a:rPr lang="en-US"/>
              <a:t>” /* many arguments */ </a:t>
            </a:r>
            <a:r>
              <a:rPr lang="en-US" err="1"/>
              <a:t>a.c</a:t>
            </a:r>
            <a:r>
              <a:rPr lang="en-US"/>
              <a:t> –o a-f0d8ae.o</a:t>
            </a:r>
          </a:p>
          <a:p>
            <a:r>
              <a:rPr lang="en-US"/>
              <a:t>clang –cc1 "-emit-llvm-</a:t>
            </a:r>
            <a:r>
              <a:rPr lang="en-US" err="1"/>
              <a:t>bc</a:t>
            </a:r>
            <a:r>
              <a:rPr lang="en-US"/>
              <a:t>” /* many arguments */ </a:t>
            </a:r>
            <a:r>
              <a:rPr lang="en-US" err="1"/>
              <a:t>b.c</a:t>
            </a:r>
            <a:r>
              <a:rPr lang="en-US"/>
              <a:t> –o b-a12565.o</a:t>
            </a:r>
          </a:p>
          <a:p>
            <a:r>
              <a:rPr lang="en-US" err="1"/>
              <a:t>ld.lld</a:t>
            </a:r>
            <a:r>
              <a:rPr lang="en-US"/>
              <a:t> /* many arguments */ -o </a:t>
            </a:r>
            <a:r>
              <a:rPr lang="en-US" err="1"/>
              <a:t>a.out</a:t>
            </a:r>
            <a:r>
              <a:rPr lang="en-US"/>
              <a:t> a-f0d8ae.o b-a12565.o –l …</a:t>
            </a:r>
          </a:p>
          <a:p>
            <a:endParaRPr lang="en-US"/>
          </a:p>
        </p:txBody>
      </p:sp>
      <p:sp>
        <p:nvSpPr>
          <p:cNvPr id="5" name="Rectangle 4">
            <a:extLst>
              <a:ext uri="{FF2B5EF4-FFF2-40B4-BE49-F238E27FC236}">
                <a16:creationId xmlns:a16="http://schemas.microsoft.com/office/drawing/2014/main" id="{2964121A-9066-7E55-9973-2966F2540591}"/>
              </a:ext>
            </a:extLst>
          </p:cNvPr>
          <p:cNvSpPr/>
          <p:nvPr/>
        </p:nvSpPr>
        <p:spPr bwMode="auto">
          <a:xfrm>
            <a:off x="1622612" y="1443318"/>
            <a:ext cx="995082" cy="349623"/>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Tree>
    <p:custDataLst>
      <p:custData r:id="rId1"/>
      <p:custData r:id="rId2"/>
    </p:custDataLst>
    <p:extLst>
      <p:ext uri="{BB962C8B-B14F-4D97-AF65-F5344CB8AC3E}">
        <p14:creationId xmlns:p14="http://schemas.microsoft.com/office/powerpoint/2010/main" val="36885455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P spid="4" grpId="0"/>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2F2D01-A0F0-84F8-D07B-8D6B119B0B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906E6E-AEB2-4C7B-CC8D-0FCEE7795A24}"/>
              </a:ext>
            </a:extLst>
          </p:cNvPr>
          <p:cNvSpPr>
            <a:spLocks noGrp="1"/>
          </p:cNvSpPr>
          <p:nvPr>
            <p:ph type="title"/>
          </p:nvPr>
        </p:nvSpPr>
        <p:spPr/>
        <p:txBody>
          <a:bodyPr/>
          <a:lstStyle/>
          <a:p>
            <a:r>
              <a:rPr lang="en-US"/>
              <a:t>Debugging Compiler Invocation</a:t>
            </a:r>
          </a:p>
        </p:txBody>
      </p:sp>
      <p:sp>
        <p:nvSpPr>
          <p:cNvPr id="4" name="Text Placeholder 2">
            <a:extLst>
              <a:ext uri="{FF2B5EF4-FFF2-40B4-BE49-F238E27FC236}">
                <a16:creationId xmlns:a16="http://schemas.microsoft.com/office/drawing/2014/main" id="{EE6DC5FC-BDD8-D1EC-AF74-EDDDE16B5912}"/>
              </a:ext>
            </a:extLst>
          </p:cNvPr>
          <p:cNvSpPr txBox="1">
            <a:spLocks/>
          </p:cNvSpPr>
          <p:nvPr/>
        </p:nvSpPr>
        <p:spPr>
          <a:xfrm>
            <a:off x="588263" y="1223682"/>
            <a:ext cx="11018520" cy="179957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 clang –save-temps -</a:t>
            </a:r>
            <a:r>
              <a:rPr lang="en-US" dirty="0" err="1"/>
              <a:t>flto</a:t>
            </a:r>
            <a:r>
              <a:rPr lang="en-US" dirty="0"/>
              <a:t> -fuse-</a:t>
            </a:r>
            <a:r>
              <a:rPr lang="en-US" dirty="0" err="1"/>
              <a:t>ld</a:t>
            </a:r>
            <a:r>
              <a:rPr lang="en-US" dirty="0"/>
              <a:t>=</a:t>
            </a:r>
            <a:r>
              <a:rPr lang="en-US" dirty="0" err="1"/>
              <a:t>lld</a:t>
            </a:r>
            <a:r>
              <a:rPr lang="en-US" dirty="0"/>
              <a:t> -O2 </a:t>
            </a:r>
            <a:r>
              <a:rPr lang="en-US" dirty="0" err="1"/>
              <a:t>a.c</a:t>
            </a:r>
            <a:r>
              <a:rPr lang="en-US" dirty="0"/>
              <a:t> </a:t>
            </a:r>
            <a:r>
              <a:rPr lang="en-US" dirty="0" err="1"/>
              <a:t>b.c</a:t>
            </a:r>
            <a:r>
              <a:rPr lang="en-US" dirty="0"/>
              <a:t> </a:t>
            </a:r>
          </a:p>
          <a:p>
            <a:r>
              <a:rPr lang="en-US" dirty="0"/>
              <a:t>$ ls</a:t>
            </a:r>
          </a:p>
          <a:p>
            <a:r>
              <a:rPr lang="en-US" dirty="0" err="1"/>
              <a:t>a.bc</a:t>
            </a:r>
            <a:r>
              <a:rPr lang="en-US" dirty="0"/>
              <a:t> </a:t>
            </a:r>
            <a:r>
              <a:rPr lang="en-US" dirty="0" err="1"/>
              <a:t>a.i</a:t>
            </a:r>
            <a:r>
              <a:rPr lang="en-US" dirty="0"/>
              <a:t> </a:t>
            </a:r>
            <a:r>
              <a:rPr lang="en-US" dirty="0" err="1"/>
              <a:t>a.o</a:t>
            </a:r>
            <a:r>
              <a:rPr lang="en-US" dirty="0"/>
              <a:t> </a:t>
            </a:r>
            <a:r>
              <a:rPr lang="en-US" dirty="0" err="1"/>
              <a:t>a.out</a:t>
            </a:r>
            <a:r>
              <a:rPr lang="en-US" dirty="0"/>
              <a:t> </a:t>
            </a:r>
            <a:r>
              <a:rPr lang="en-US" dirty="0" err="1"/>
              <a:t>b.bc</a:t>
            </a:r>
            <a:r>
              <a:rPr lang="en-US" dirty="0"/>
              <a:t> </a:t>
            </a:r>
            <a:r>
              <a:rPr lang="en-US" dirty="0" err="1"/>
              <a:t>b.i</a:t>
            </a:r>
            <a:r>
              <a:rPr lang="en-US" dirty="0"/>
              <a:t> </a:t>
            </a:r>
            <a:r>
              <a:rPr lang="en-US" dirty="0" err="1"/>
              <a:t>b.o</a:t>
            </a:r>
            <a:r>
              <a:rPr lang="en-US" dirty="0"/>
              <a:t> </a:t>
            </a:r>
          </a:p>
          <a:p>
            <a:endParaRPr lang="en-US" dirty="0"/>
          </a:p>
          <a:p>
            <a:r>
              <a:rPr lang="en-US" dirty="0"/>
              <a:t> </a:t>
            </a:r>
          </a:p>
        </p:txBody>
      </p:sp>
      <p:sp>
        <p:nvSpPr>
          <p:cNvPr id="3" name="Text Placeholder 2">
            <a:extLst>
              <a:ext uri="{FF2B5EF4-FFF2-40B4-BE49-F238E27FC236}">
                <a16:creationId xmlns:a16="http://schemas.microsoft.com/office/drawing/2014/main" id="{3E0B3CF3-82B7-C051-FFF6-D5A8A3935547}"/>
              </a:ext>
            </a:extLst>
          </p:cNvPr>
          <p:cNvSpPr txBox="1">
            <a:spLocks/>
          </p:cNvSpPr>
          <p:nvPr/>
        </p:nvSpPr>
        <p:spPr>
          <a:xfrm>
            <a:off x="409903" y="2815999"/>
            <a:ext cx="11876690" cy="430887"/>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 clang -fuse-</a:t>
            </a:r>
            <a:r>
              <a:rPr lang="en-US" dirty="0" err="1"/>
              <a:t>ld</a:t>
            </a:r>
            <a:r>
              <a:rPr lang="en-US" dirty="0"/>
              <a:t>=</a:t>
            </a:r>
            <a:r>
              <a:rPr lang="en-US" dirty="0" err="1"/>
              <a:t>lld</a:t>
            </a:r>
            <a:r>
              <a:rPr lang="en-US" dirty="0"/>
              <a:t> -O2 </a:t>
            </a:r>
            <a:r>
              <a:rPr lang="en-US" dirty="0" err="1"/>
              <a:t>a.c</a:t>
            </a:r>
            <a:r>
              <a:rPr lang="en-US" dirty="0"/>
              <a:t> </a:t>
            </a:r>
            <a:r>
              <a:rPr lang="en-US" dirty="0" err="1"/>
              <a:t>b.c</a:t>
            </a:r>
            <a:r>
              <a:rPr lang="en-US" dirty="0"/>
              <a:t> –</a:t>
            </a:r>
            <a:r>
              <a:rPr lang="en-US" dirty="0" err="1"/>
              <a:t>mllvm</a:t>
            </a:r>
            <a:r>
              <a:rPr lang="en-US" dirty="0"/>
              <a:t> –print-before=</a:t>
            </a:r>
            <a:r>
              <a:rPr lang="en-US" dirty="0" err="1"/>
              <a:t>prologepilog</a:t>
            </a:r>
            <a:endParaRPr lang="en-US" dirty="0"/>
          </a:p>
          <a:p>
            <a:endParaRPr lang="en-US" dirty="0"/>
          </a:p>
          <a:p>
            <a:endParaRPr lang="en-US" dirty="0"/>
          </a:p>
        </p:txBody>
      </p:sp>
      <p:sp>
        <p:nvSpPr>
          <p:cNvPr id="5" name="Text Placeholder 2">
            <a:extLst>
              <a:ext uri="{FF2B5EF4-FFF2-40B4-BE49-F238E27FC236}">
                <a16:creationId xmlns:a16="http://schemas.microsoft.com/office/drawing/2014/main" id="{4D6FAB56-ABFD-ACE3-4FF1-FB2947CE981C}"/>
              </a:ext>
            </a:extLst>
          </p:cNvPr>
          <p:cNvSpPr txBox="1">
            <a:spLocks/>
          </p:cNvSpPr>
          <p:nvPr/>
        </p:nvSpPr>
        <p:spPr>
          <a:xfrm>
            <a:off x="409903" y="3433445"/>
            <a:ext cx="11876690" cy="430887"/>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 clang –</a:t>
            </a:r>
            <a:r>
              <a:rPr lang="en-US" dirty="0" err="1"/>
              <a:t>flto</a:t>
            </a:r>
            <a:r>
              <a:rPr lang="en-US" dirty="0"/>
              <a:t> -fuse-</a:t>
            </a:r>
            <a:r>
              <a:rPr lang="en-US" dirty="0" err="1"/>
              <a:t>ld</a:t>
            </a:r>
            <a:r>
              <a:rPr lang="en-US" dirty="0"/>
              <a:t>=</a:t>
            </a:r>
            <a:r>
              <a:rPr lang="en-US" dirty="0" err="1"/>
              <a:t>lld</a:t>
            </a:r>
            <a:r>
              <a:rPr lang="en-US" dirty="0"/>
              <a:t> -O2 </a:t>
            </a:r>
            <a:r>
              <a:rPr lang="en-US" dirty="0" err="1"/>
              <a:t>a.c</a:t>
            </a:r>
            <a:r>
              <a:rPr lang="en-US" dirty="0"/>
              <a:t> </a:t>
            </a:r>
            <a:r>
              <a:rPr lang="en-US" dirty="0" err="1"/>
              <a:t>b.c</a:t>
            </a:r>
            <a:r>
              <a:rPr lang="en-US" dirty="0"/>
              <a:t> –</a:t>
            </a:r>
            <a:r>
              <a:rPr lang="en-US" dirty="0" err="1"/>
              <a:t>Wl</a:t>
            </a:r>
            <a:r>
              <a:rPr lang="en-US" dirty="0"/>
              <a:t>,–</a:t>
            </a:r>
            <a:r>
              <a:rPr lang="en-US" dirty="0" err="1"/>
              <a:t>mllvm</a:t>
            </a:r>
            <a:r>
              <a:rPr lang="en-US" dirty="0"/>
              <a:t> -</a:t>
            </a:r>
            <a:r>
              <a:rPr lang="en-US" dirty="0" err="1"/>
              <a:t>Wl,print</a:t>
            </a:r>
            <a:r>
              <a:rPr lang="en-US" dirty="0"/>
              <a:t>-before=</a:t>
            </a:r>
            <a:r>
              <a:rPr lang="en-US" dirty="0" err="1"/>
              <a:t>prologepilog</a:t>
            </a:r>
            <a:endParaRPr lang="en-US" dirty="0"/>
          </a:p>
          <a:p>
            <a:endParaRPr lang="en-US" dirty="0"/>
          </a:p>
          <a:p>
            <a:endParaRPr lang="en-US" dirty="0"/>
          </a:p>
        </p:txBody>
      </p:sp>
      <p:sp>
        <p:nvSpPr>
          <p:cNvPr id="6" name="Text Placeholder 2">
            <a:extLst>
              <a:ext uri="{FF2B5EF4-FFF2-40B4-BE49-F238E27FC236}">
                <a16:creationId xmlns:a16="http://schemas.microsoft.com/office/drawing/2014/main" id="{AB63690D-A73E-B0C1-8400-A1D6FC4C65C8}"/>
              </a:ext>
            </a:extLst>
          </p:cNvPr>
          <p:cNvSpPr txBox="1">
            <a:spLocks/>
          </p:cNvSpPr>
          <p:nvPr/>
        </p:nvSpPr>
        <p:spPr>
          <a:xfrm>
            <a:off x="409903" y="4050891"/>
            <a:ext cx="11876690" cy="430887"/>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 clang –</a:t>
            </a:r>
            <a:r>
              <a:rPr lang="en-US" dirty="0" err="1"/>
              <a:t>flto</a:t>
            </a:r>
            <a:r>
              <a:rPr lang="en-US" dirty="0"/>
              <a:t> -fuse-</a:t>
            </a:r>
            <a:r>
              <a:rPr lang="en-US" dirty="0" err="1"/>
              <a:t>ld</a:t>
            </a:r>
            <a:r>
              <a:rPr lang="en-US" dirty="0"/>
              <a:t>=</a:t>
            </a:r>
            <a:r>
              <a:rPr lang="en-US" dirty="0" err="1"/>
              <a:t>lld</a:t>
            </a:r>
            <a:r>
              <a:rPr lang="en-US" dirty="0"/>
              <a:t> -O2 </a:t>
            </a:r>
            <a:r>
              <a:rPr lang="en-US" dirty="0" err="1"/>
              <a:t>a.c</a:t>
            </a:r>
            <a:r>
              <a:rPr lang="en-US" dirty="0"/>
              <a:t> </a:t>
            </a:r>
            <a:r>
              <a:rPr lang="en-US" dirty="0" err="1"/>
              <a:t>b.c</a:t>
            </a:r>
            <a:r>
              <a:rPr lang="en-US" dirty="0"/>
              <a:t> –</a:t>
            </a:r>
            <a:r>
              <a:rPr lang="en-US" dirty="0" err="1"/>
              <a:t>Wl</a:t>
            </a:r>
            <a:r>
              <a:rPr lang="en-US" dirty="0"/>
              <a:t>,-plugin-opt=save-temps</a:t>
            </a:r>
          </a:p>
          <a:p>
            <a:r>
              <a:rPr lang="en-US" dirty="0"/>
              <a:t>$ ls</a:t>
            </a:r>
          </a:p>
          <a:p>
            <a:r>
              <a:rPr lang="en-US" dirty="0" err="1"/>
              <a:t>a.bc</a:t>
            </a:r>
            <a:r>
              <a:rPr lang="en-US" dirty="0"/>
              <a:t>  </a:t>
            </a:r>
            <a:r>
              <a:rPr lang="en-US" dirty="0" err="1"/>
              <a:t>a.o</a:t>
            </a:r>
            <a:r>
              <a:rPr lang="en-US" dirty="0"/>
              <a:t>    a.out.0.0.preopt.bc       a.out.0.4.opt.bc         </a:t>
            </a:r>
            <a:r>
              <a:rPr lang="en-US" dirty="0" err="1"/>
              <a:t>a.out.lto.o</a:t>
            </a:r>
            <a:r>
              <a:rPr lang="en-US" dirty="0"/>
              <a:t>           </a:t>
            </a:r>
            <a:r>
              <a:rPr lang="en-US" dirty="0" err="1"/>
              <a:t>b.bc</a:t>
            </a:r>
            <a:r>
              <a:rPr lang="en-US" dirty="0"/>
              <a:t>  </a:t>
            </a:r>
            <a:r>
              <a:rPr lang="en-US" dirty="0" err="1"/>
              <a:t>b.o</a:t>
            </a:r>
            <a:r>
              <a:rPr lang="en-US" dirty="0"/>
              <a:t> </a:t>
            </a:r>
            <a:r>
              <a:rPr lang="en-US" dirty="0" err="1"/>
              <a:t>a.i</a:t>
            </a:r>
            <a:r>
              <a:rPr lang="en-US" dirty="0"/>
              <a:t>   </a:t>
            </a:r>
            <a:r>
              <a:rPr lang="en-US" dirty="0" err="1"/>
              <a:t>a.out</a:t>
            </a:r>
            <a:r>
              <a:rPr lang="en-US" dirty="0"/>
              <a:t>  a.out.0.2.internalize.bc  a.out.0.5.precodegen.bc  </a:t>
            </a:r>
            <a:r>
              <a:rPr lang="en-US" dirty="0" err="1"/>
              <a:t>a.out.resolution.txt</a:t>
            </a:r>
            <a:r>
              <a:rPr lang="en-US" dirty="0"/>
              <a:t>  </a:t>
            </a:r>
            <a:r>
              <a:rPr lang="en-US" dirty="0" err="1"/>
              <a:t>b.i</a:t>
            </a:r>
            <a:endParaRPr lang="en-US" dirty="0"/>
          </a:p>
          <a:p>
            <a:endParaRPr lang="en-US" dirty="0"/>
          </a:p>
          <a:p>
            <a:endParaRPr lang="en-US" dirty="0"/>
          </a:p>
          <a:p>
            <a:endParaRPr lang="en-US" dirty="0"/>
          </a:p>
          <a:p>
            <a:endParaRPr lang="en-US" dirty="0"/>
          </a:p>
        </p:txBody>
      </p:sp>
    </p:spTree>
    <p:custDataLst>
      <p:custData r:id="rId1"/>
      <p:custData r:id="rId2"/>
    </p:custDataLst>
    <p:extLst>
      <p:ext uri="{BB962C8B-B14F-4D97-AF65-F5344CB8AC3E}">
        <p14:creationId xmlns:p14="http://schemas.microsoft.com/office/powerpoint/2010/main" val="359050675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5" grpId="0"/>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414861-F5BF-E725-6B82-18F513711F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249FE6-6C77-DB09-EEAF-D67F08223A1F}"/>
              </a:ext>
            </a:extLst>
          </p:cNvPr>
          <p:cNvSpPr>
            <a:spLocks noGrp="1"/>
          </p:cNvSpPr>
          <p:nvPr>
            <p:ph type="title"/>
          </p:nvPr>
        </p:nvSpPr>
        <p:spPr/>
        <p:txBody>
          <a:bodyPr/>
          <a:lstStyle/>
          <a:p>
            <a:r>
              <a:rPr lang="en-US"/>
              <a:t>Debugging Compiler Invocation</a:t>
            </a:r>
          </a:p>
        </p:txBody>
      </p:sp>
      <p:sp>
        <p:nvSpPr>
          <p:cNvPr id="4" name="clang -### -flto">
            <a:extLst>
              <a:ext uri="{FF2B5EF4-FFF2-40B4-BE49-F238E27FC236}">
                <a16:creationId xmlns:a16="http://schemas.microsoft.com/office/drawing/2014/main" id="{6629A382-B036-C42F-03D8-603BD65D3C79}"/>
              </a:ext>
            </a:extLst>
          </p:cNvPr>
          <p:cNvSpPr txBox="1">
            <a:spLocks/>
          </p:cNvSpPr>
          <p:nvPr/>
        </p:nvSpPr>
        <p:spPr>
          <a:xfrm>
            <a:off x="588263" y="1223682"/>
            <a:ext cx="11018520" cy="542365"/>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 clang -### -</a:t>
            </a:r>
            <a:r>
              <a:rPr lang="en-US" err="1"/>
              <a:t>flto</a:t>
            </a:r>
            <a:r>
              <a:rPr lang="en-US"/>
              <a:t> -fuse-</a:t>
            </a:r>
            <a:r>
              <a:rPr lang="en-US" err="1"/>
              <a:t>ld</a:t>
            </a:r>
            <a:r>
              <a:rPr lang="en-US"/>
              <a:t>=</a:t>
            </a:r>
            <a:r>
              <a:rPr lang="en-US" err="1"/>
              <a:t>lld</a:t>
            </a:r>
            <a:r>
              <a:rPr lang="en-US"/>
              <a:t> -O2 inputs/</a:t>
            </a:r>
            <a:r>
              <a:rPr lang="en-US" err="1"/>
              <a:t>a.c</a:t>
            </a:r>
            <a:r>
              <a:rPr lang="en-US"/>
              <a:t> </a:t>
            </a:r>
          </a:p>
          <a:p>
            <a:endParaRPr lang="en-US"/>
          </a:p>
          <a:p>
            <a:endParaRPr lang="en-US"/>
          </a:p>
        </p:txBody>
      </p:sp>
      <p:sp>
        <p:nvSpPr>
          <p:cNvPr id="6" name="-flto -save-temps output">
            <a:extLst>
              <a:ext uri="{FF2B5EF4-FFF2-40B4-BE49-F238E27FC236}">
                <a16:creationId xmlns:a16="http://schemas.microsoft.com/office/drawing/2014/main" id="{51248B6F-9B33-2D98-FDE7-E6458CC36D48}"/>
              </a:ext>
            </a:extLst>
          </p:cNvPr>
          <p:cNvSpPr txBox="1"/>
          <p:nvPr/>
        </p:nvSpPr>
        <p:spPr>
          <a:xfrm>
            <a:off x="336000" y="1629000"/>
            <a:ext cx="11520000" cy="3600000"/>
          </a:xfrm>
          <a:prstGeom prst="rect">
            <a:avLst/>
          </a:prstGeom>
          <a:noFill/>
        </p:spPr>
        <p:txBody>
          <a:bodyPr wrap="square" lIns="0" tIns="0" rIns="0" bIns="0" rtlCol="0">
            <a:noAutofit/>
          </a:bodyPr>
          <a:lstStyle/>
          <a:p>
            <a:pPr algn="l">
              <a:buClr>
                <a:schemeClr val="accent1"/>
              </a:buClr>
              <a:buSzPct val="60000"/>
            </a:pPr>
            <a:r>
              <a:rPr lang="en-US" sz="1400" dirty="0">
                <a:latin typeface="Consolas" panose="020B0609020204030204" pitchFamily="49" charset="0"/>
                <a:cs typeface="Consolas" panose="020B0609020204030204" pitchFamily="49" charset="0"/>
              </a:rPr>
              <a:t>clang version 21.0.0git (</a:t>
            </a:r>
            <a:r>
              <a:rPr lang="en-US" sz="1400" dirty="0" err="1">
                <a:latin typeface="Consolas" panose="020B0609020204030204" pitchFamily="49" charset="0"/>
                <a:cs typeface="Consolas" panose="020B0609020204030204" pitchFamily="49" charset="0"/>
              </a:rPr>
              <a:t>git@github.com:llvm</a:t>
            </a:r>
            <a:r>
              <a:rPr lang="en-US" sz="1400" dirty="0">
                <a:latin typeface="Consolas" panose="020B0609020204030204" pitchFamily="49" charset="0"/>
                <a:cs typeface="Consolas" panose="020B0609020204030204" pitchFamily="49" charset="0"/>
              </a:rPr>
              <a:t>/llvm-</a:t>
            </a:r>
            <a:r>
              <a:rPr lang="en-US" sz="1400" dirty="0" err="1">
                <a:latin typeface="Consolas" panose="020B0609020204030204" pitchFamily="49" charset="0"/>
                <a:cs typeface="Consolas" panose="020B0609020204030204" pitchFamily="49" charset="0"/>
              </a:rPr>
              <a:t>project.git</a:t>
            </a:r>
            <a:r>
              <a:rPr lang="en-US" sz="1400" dirty="0">
                <a:latin typeface="Consolas" panose="020B0609020204030204" pitchFamily="49" charset="0"/>
                <a:cs typeface="Consolas" panose="020B0609020204030204" pitchFamily="49" charset="0"/>
              </a:rPr>
              <a:t> 1a9521565019edc8589f234c95477ab0a6b164d5)</a:t>
            </a:r>
          </a:p>
          <a:p>
            <a:pPr algn="l">
              <a:buClr>
                <a:schemeClr val="accent1"/>
              </a:buClr>
              <a:buSzPct val="60000"/>
            </a:pPr>
            <a:r>
              <a:rPr lang="en-US" sz="1400" dirty="0">
                <a:latin typeface="Consolas" panose="020B0609020204030204" pitchFamily="49" charset="0"/>
                <a:cs typeface="Consolas" panose="020B0609020204030204" pitchFamily="49" charset="0"/>
              </a:rPr>
              <a:t>Target: x86_64-pc-linux-gnu</a:t>
            </a:r>
          </a:p>
          <a:p>
            <a:pPr algn="l">
              <a:buClr>
                <a:schemeClr val="accent1"/>
              </a:buClr>
              <a:buSzPct val="60000"/>
            </a:pPr>
            <a:r>
              <a:rPr lang="en-US" sz="1400" dirty="0">
                <a:latin typeface="Consolas" panose="020B0609020204030204" pitchFamily="49" charset="0"/>
                <a:cs typeface="Consolas" panose="020B0609020204030204" pitchFamily="49" charset="0"/>
              </a:rPr>
              <a:t>Thread model: </a:t>
            </a:r>
            <a:r>
              <a:rPr lang="en-US" sz="1400" dirty="0" err="1">
                <a:latin typeface="Consolas" panose="020B0609020204030204" pitchFamily="49" charset="0"/>
                <a:cs typeface="Consolas" panose="020B0609020204030204" pitchFamily="49" charset="0"/>
              </a:rPr>
              <a:t>posix</a:t>
            </a:r>
            <a:endParaRPr lang="en-US" sz="1400" dirty="0">
              <a:latin typeface="Consolas" panose="020B0609020204030204" pitchFamily="49" charset="0"/>
              <a:cs typeface="Consolas" panose="020B0609020204030204" pitchFamily="49" charset="0"/>
            </a:endParaRPr>
          </a:p>
          <a:p>
            <a:pPr algn="l">
              <a:buClr>
                <a:schemeClr val="accent1"/>
              </a:buClr>
              <a:buSzPct val="60000"/>
            </a:pPr>
            <a:r>
              <a:rPr lang="en-US" sz="1400" dirty="0" err="1">
                <a:latin typeface="Consolas" panose="020B0609020204030204" pitchFamily="49" charset="0"/>
                <a:cs typeface="Consolas" panose="020B0609020204030204" pitchFamily="49" charset="0"/>
              </a:rPr>
              <a:t>InstalledDir</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usr</a:t>
            </a:r>
            <a:r>
              <a:rPr lang="en-US" sz="1400" dirty="0">
                <a:latin typeface="Consolas" panose="020B0609020204030204" pitchFamily="49" charset="0"/>
                <a:cs typeface="Consolas" panose="020B0609020204030204" pitchFamily="49" charset="0"/>
              </a:rPr>
              <a:t>/local/bin</a:t>
            </a:r>
          </a:p>
          <a:p>
            <a:pPr algn="l">
              <a:buClr>
                <a:schemeClr val="accent1"/>
              </a:buClr>
              <a:buSzPct val="60000"/>
            </a:pPr>
            <a:r>
              <a:rPr lang="en-US" sz="1400" dirty="0">
                <a:latin typeface="Consolas" panose="020B0609020204030204" pitchFamily="49" charset="0"/>
                <a:cs typeface="Consolas" panose="020B0609020204030204" pitchFamily="49" charset="0"/>
              </a:rPr>
              <a:t>Build config: +assertions</a:t>
            </a:r>
          </a:p>
          <a:p>
            <a:pPr algn="l">
              <a:buClr>
                <a:schemeClr val="accent1"/>
              </a:buClr>
              <a:buSzPct val="60000"/>
            </a:pPr>
            <a:r>
              <a:rPr lang="en-US" sz="1400" dirty="0">
                <a:latin typeface="Consolas" panose="020B0609020204030204" pitchFamily="49" charset="0"/>
                <a:cs typeface="Consolas" panose="020B0609020204030204" pitchFamily="49" charset="0"/>
              </a:rPr>
              <a:t>"clang" "-cc1" "-E" "-</a:t>
            </a:r>
            <a:r>
              <a:rPr lang="en-US" sz="1400" dirty="0" err="1">
                <a:latin typeface="Consolas" panose="020B0609020204030204" pitchFamily="49" charset="0"/>
                <a:cs typeface="Consolas" panose="020B0609020204030204" pitchFamily="49" charset="0"/>
              </a:rPr>
              <a:t>dumpdir</a:t>
            </a:r>
            <a:r>
              <a:rPr lang="en-US" sz="1400" dirty="0">
                <a:latin typeface="Consolas" panose="020B0609020204030204" pitchFamily="49" charset="0"/>
                <a:cs typeface="Consolas" panose="020B0609020204030204" pitchFamily="49" charset="0"/>
              </a:rPr>
              <a:t>" "a-" "-save-temps=</a:t>
            </a:r>
            <a:r>
              <a:rPr lang="en-US" sz="1400" dirty="0" err="1">
                <a:latin typeface="Consolas" panose="020B0609020204030204" pitchFamily="49" charset="0"/>
                <a:cs typeface="Consolas" panose="020B0609020204030204" pitchFamily="49" charset="0"/>
              </a:rPr>
              <a:t>cwd</a:t>
            </a:r>
            <a:r>
              <a:rPr lang="en-US" sz="1400" dirty="0">
                <a:latin typeface="Consolas" panose="020B0609020204030204" pitchFamily="49" charset="0"/>
                <a:cs typeface="Consolas" panose="020B0609020204030204" pitchFamily="49" charset="0"/>
              </a:rPr>
              <a:t>" "-o" "</a:t>
            </a:r>
            <a:r>
              <a:rPr lang="en-US" sz="1400" dirty="0" err="1">
                <a:latin typeface="Consolas" panose="020B0609020204030204" pitchFamily="49" charset="0"/>
                <a:cs typeface="Consolas" panose="020B0609020204030204" pitchFamily="49" charset="0"/>
              </a:rPr>
              <a:t>a.i</a:t>
            </a:r>
            <a:r>
              <a:rPr lang="en-US" sz="1400" dirty="0">
                <a:latin typeface="Consolas" panose="020B0609020204030204" pitchFamily="49" charset="0"/>
                <a:cs typeface="Consolas" panose="020B0609020204030204" pitchFamily="49" charset="0"/>
              </a:rPr>
              <a:t>" "-x" "c" "inputs/</a:t>
            </a:r>
            <a:r>
              <a:rPr lang="en-US" sz="1400" dirty="0" err="1">
                <a:latin typeface="Consolas" panose="020B0609020204030204" pitchFamily="49" charset="0"/>
                <a:cs typeface="Consolas" panose="020B0609020204030204" pitchFamily="49" charset="0"/>
              </a:rPr>
              <a:t>a.c</a:t>
            </a:r>
            <a:r>
              <a:rPr lang="en-US" sz="1400" dirty="0">
                <a:latin typeface="Consolas" panose="020B0609020204030204" pitchFamily="49" charset="0"/>
                <a:cs typeface="Consolas" panose="020B0609020204030204" pitchFamily="49" charset="0"/>
              </a:rPr>
              <a:t>"</a:t>
            </a:r>
          </a:p>
          <a:p>
            <a:pPr algn="l">
              <a:buClr>
                <a:schemeClr val="accent1"/>
              </a:buClr>
              <a:buSzPct val="60000"/>
            </a:pPr>
            <a:r>
              <a:rPr lang="en-US" sz="1400" dirty="0">
                <a:latin typeface="Consolas" panose="020B0609020204030204" pitchFamily="49" charset="0"/>
                <a:cs typeface="Consolas" panose="020B0609020204030204" pitchFamily="49" charset="0"/>
              </a:rPr>
              <a:t>"clang" "-cc1" "-emit-llvm-</a:t>
            </a:r>
            <a:r>
              <a:rPr lang="en-US" sz="1400" dirty="0" err="1">
                <a:latin typeface="Consolas" panose="020B0609020204030204" pitchFamily="49" charset="0"/>
                <a:cs typeface="Consolas" panose="020B0609020204030204" pitchFamily="49" charset="0"/>
              </a:rPr>
              <a:t>bc</a:t>
            </a:r>
            <a:r>
              <a:rPr lang="en-US" sz="1400" dirty="0">
                <a:latin typeface="Consolas" panose="020B0609020204030204" pitchFamily="49" charset="0"/>
                <a:cs typeface="Consolas" panose="020B0609020204030204" pitchFamily="49" charset="0"/>
              </a:rPr>
              <a:t>" "-emit-llvm-</a:t>
            </a:r>
            <a:r>
              <a:rPr lang="en-US" sz="1400" dirty="0" err="1">
                <a:latin typeface="Consolas" panose="020B0609020204030204" pitchFamily="49" charset="0"/>
                <a:cs typeface="Consolas" panose="020B0609020204030204" pitchFamily="49" charset="0"/>
              </a:rPr>
              <a:t>uselists</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flto</a:t>
            </a:r>
            <a:r>
              <a:rPr lang="en-US" sz="1400" dirty="0">
                <a:latin typeface="Consolas" panose="020B0609020204030204" pitchFamily="49" charset="0"/>
                <a:cs typeface="Consolas" panose="020B0609020204030204" pitchFamily="49" charset="0"/>
              </a:rPr>
              <a:t>=full" "-</a:t>
            </a:r>
            <a:r>
              <a:rPr lang="en-US" sz="1400" dirty="0" err="1">
                <a:latin typeface="Consolas" panose="020B0609020204030204" pitchFamily="49" charset="0"/>
                <a:cs typeface="Consolas" panose="020B0609020204030204" pitchFamily="49" charset="0"/>
              </a:rPr>
              <a:t>flto</a:t>
            </a:r>
            <a:r>
              <a:rPr lang="en-US" sz="1400" dirty="0">
                <a:latin typeface="Consolas" panose="020B0609020204030204" pitchFamily="49" charset="0"/>
                <a:cs typeface="Consolas" panose="020B0609020204030204" pitchFamily="49" charset="0"/>
              </a:rPr>
              <a:t>-unit" "-</a:t>
            </a:r>
            <a:r>
              <a:rPr lang="en-US" sz="1400" dirty="0" err="1">
                <a:latin typeface="Consolas" panose="020B0609020204030204" pitchFamily="49" charset="0"/>
                <a:cs typeface="Consolas" panose="020B0609020204030204" pitchFamily="49" charset="0"/>
              </a:rPr>
              <a:t>dumpdir</a:t>
            </a:r>
            <a:r>
              <a:rPr lang="en-US" sz="1400" dirty="0">
                <a:latin typeface="Consolas" panose="020B0609020204030204" pitchFamily="49" charset="0"/>
                <a:cs typeface="Consolas" panose="020B0609020204030204" pitchFamily="49" charset="0"/>
              </a:rPr>
              <a:t>" "a-" "-save-temps=</a:t>
            </a:r>
            <a:r>
              <a:rPr lang="en-US" sz="1400" dirty="0" err="1">
                <a:latin typeface="Consolas" panose="020B0609020204030204" pitchFamily="49" charset="0"/>
                <a:cs typeface="Consolas" panose="020B0609020204030204" pitchFamily="49" charset="0"/>
              </a:rPr>
              <a:t>cwd</a:t>
            </a:r>
            <a:r>
              <a:rPr lang="en-US" sz="1400" dirty="0">
                <a:latin typeface="Consolas" panose="020B0609020204030204" pitchFamily="49" charset="0"/>
                <a:cs typeface="Consolas" panose="020B0609020204030204" pitchFamily="49" charset="0"/>
              </a:rPr>
              <a:t>" "-O2" "-disable-llvm-passes" "-o" "</a:t>
            </a:r>
            <a:r>
              <a:rPr lang="en-US" sz="1400" dirty="0" err="1">
                <a:latin typeface="Consolas" panose="020B0609020204030204" pitchFamily="49" charset="0"/>
                <a:cs typeface="Consolas" panose="020B0609020204030204" pitchFamily="49" charset="0"/>
              </a:rPr>
              <a:t>a.bc</a:t>
            </a:r>
            <a:r>
              <a:rPr lang="en-US" sz="1400" dirty="0">
                <a:latin typeface="Consolas" panose="020B0609020204030204" pitchFamily="49" charset="0"/>
                <a:cs typeface="Consolas" panose="020B0609020204030204" pitchFamily="49" charset="0"/>
              </a:rPr>
              <a:t>" "-x" "</a:t>
            </a:r>
            <a:r>
              <a:rPr lang="en-US" sz="1400" dirty="0" err="1">
                <a:latin typeface="Consolas" panose="020B0609020204030204" pitchFamily="49" charset="0"/>
                <a:cs typeface="Consolas" panose="020B0609020204030204" pitchFamily="49" charset="0"/>
              </a:rPr>
              <a:t>cpp</a:t>
            </a:r>
            <a:r>
              <a:rPr lang="en-US" sz="1400" dirty="0">
                <a:latin typeface="Consolas" panose="020B0609020204030204" pitchFamily="49" charset="0"/>
                <a:cs typeface="Consolas" panose="020B0609020204030204" pitchFamily="49" charset="0"/>
              </a:rPr>
              <a:t>-output" "</a:t>
            </a:r>
            <a:r>
              <a:rPr lang="en-US" sz="1400" dirty="0" err="1">
                <a:latin typeface="Consolas" panose="020B0609020204030204" pitchFamily="49" charset="0"/>
                <a:cs typeface="Consolas" panose="020B0609020204030204" pitchFamily="49" charset="0"/>
              </a:rPr>
              <a:t>a.i</a:t>
            </a:r>
            <a:r>
              <a:rPr lang="en-US" sz="1400" dirty="0">
                <a:latin typeface="Consolas" panose="020B0609020204030204" pitchFamily="49" charset="0"/>
                <a:cs typeface="Consolas" panose="020B0609020204030204" pitchFamily="49" charset="0"/>
              </a:rPr>
              <a:t>"</a:t>
            </a:r>
          </a:p>
          <a:p>
            <a:pPr algn="l">
              <a:buClr>
                <a:schemeClr val="accent1"/>
              </a:buClr>
              <a:buSzPct val="60000"/>
            </a:pPr>
            <a:r>
              <a:rPr lang="en-US" sz="1400" dirty="0">
                <a:latin typeface="Consolas" panose="020B0609020204030204" pitchFamily="49" charset="0"/>
                <a:cs typeface="Consolas" panose="020B0609020204030204" pitchFamily="49" charset="0"/>
              </a:rPr>
              <a:t> "clang" "-cc1" "-emit-llvm-</a:t>
            </a:r>
            <a:r>
              <a:rPr lang="en-US" sz="1400" dirty="0" err="1">
                <a:latin typeface="Consolas" panose="020B0609020204030204" pitchFamily="49" charset="0"/>
                <a:cs typeface="Consolas" panose="020B0609020204030204" pitchFamily="49" charset="0"/>
              </a:rPr>
              <a:t>bc</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flto</a:t>
            </a:r>
            <a:r>
              <a:rPr lang="en-US" sz="1400" dirty="0">
                <a:latin typeface="Consolas" panose="020B0609020204030204" pitchFamily="49" charset="0"/>
                <a:cs typeface="Consolas" panose="020B0609020204030204" pitchFamily="49" charset="0"/>
              </a:rPr>
              <a:t>=full" "-</a:t>
            </a:r>
            <a:r>
              <a:rPr lang="en-US" sz="1400" dirty="0" err="1">
                <a:latin typeface="Consolas" panose="020B0609020204030204" pitchFamily="49" charset="0"/>
                <a:cs typeface="Consolas" panose="020B0609020204030204" pitchFamily="49" charset="0"/>
              </a:rPr>
              <a:t>flto</a:t>
            </a:r>
            <a:r>
              <a:rPr lang="en-US" sz="1400" dirty="0">
                <a:latin typeface="Consolas" panose="020B0609020204030204" pitchFamily="49" charset="0"/>
                <a:cs typeface="Consolas" panose="020B0609020204030204" pitchFamily="49" charset="0"/>
              </a:rPr>
              <a:t>-unit" "-</a:t>
            </a:r>
            <a:r>
              <a:rPr lang="en-US" sz="1400" dirty="0" err="1">
                <a:latin typeface="Consolas" panose="020B0609020204030204" pitchFamily="49" charset="0"/>
                <a:cs typeface="Consolas" panose="020B0609020204030204" pitchFamily="49" charset="0"/>
              </a:rPr>
              <a:t>dumpdir</a:t>
            </a:r>
            <a:r>
              <a:rPr lang="en-US" sz="1400" dirty="0">
                <a:latin typeface="Consolas" panose="020B0609020204030204" pitchFamily="49" charset="0"/>
                <a:cs typeface="Consolas" panose="020B0609020204030204" pitchFamily="49" charset="0"/>
              </a:rPr>
              <a:t>" "a-" "-save-temps=</a:t>
            </a:r>
            <a:r>
              <a:rPr lang="en-US" sz="1400" dirty="0" err="1">
                <a:latin typeface="Consolas" panose="020B0609020204030204" pitchFamily="49" charset="0"/>
                <a:cs typeface="Consolas" panose="020B0609020204030204" pitchFamily="49" charset="0"/>
              </a:rPr>
              <a:t>cwd</a:t>
            </a:r>
            <a:r>
              <a:rPr lang="en-US" sz="1400" dirty="0">
                <a:latin typeface="Consolas" panose="020B0609020204030204" pitchFamily="49" charset="0"/>
                <a:cs typeface="Consolas" panose="020B0609020204030204" pitchFamily="49" charset="0"/>
              </a:rPr>
              <a:t>" "-O2" "-o" "</a:t>
            </a:r>
            <a:r>
              <a:rPr lang="en-US" sz="1400" dirty="0" err="1">
                <a:latin typeface="Consolas" panose="020B0609020204030204" pitchFamily="49" charset="0"/>
                <a:cs typeface="Consolas" panose="020B0609020204030204" pitchFamily="49" charset="0"/>
              </a:rPr>
              <a:t>a.o</a:t>
            </a:r>
            <a:r>
              <a:rPr lang="en-US" sz="1400" dirty="0">
                <a:latin typeface="Consolas" panose="020B0609020204030204" pitchFamily="49" charset="0"/>
                <a:cs typeface="Consolas" panose="020B0609020204030204" pitchFamily="49" charset="0"/>
              </a:rPr>
              <a:t>" "-x" "</a:t>
            </a:r>
            <a:r>
              <a:rPr lang="en-US" sz="1400" dirty="0" err="1">
                <a:latin typeface="Consolas" panose="020B0609020204030204" pitchFamily="49" charset="0"/>
                <a:cs typeface="Consolas" panose="020B0609020204030204" pitchFamily="49" charset="0"/>
              </a:rPr>
              <a:t>ir</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a.bc</a:t>
            </a:r>
            <a:r>
              <a:rPr lang="en-US" sz="1400" dirty="0">
                <a:latin typeface="Consolas" panose="020B0609020204030204" pitchFamily="49" charset="0"/>
                <a:cs typeface="Consolas" panose="020B0609020204030204" pitchFamily="49" charset="0"/>
              </a:rPr>
              <a:t>"</a:t>
            </a:r>
          </a:p>
          <a:p>
            <a:pPr algn="l">
              <a:buClr>
                <a:schemeClr val="accent1"/>
              </a:buClr>
              <a:buSzPct val="60000"/>
            </a:pP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ld.lld</a:t>
            </a:r>
            <a:r>
              <a:rPr lang="en-US" sz="1400" dirty="0">
                <a:latin typeface="Consolas" panose="020B0609020204030204" pitchFamily="49" charset="0"/>
                <a:cs typeface="Consolas" panose="020B0609020204030204" pitchFamily="49" charset="0"/>
              </a:rPr>
              <a:t>" "--hash-style=gnu" "--eh-frame-</a:t>
            </a:r>
            <a:r>
              <a:rPr lang="en-US" sz="1400" dirty="0" err="1">
                <a:latin typeface="Consolas" panose="020B0609020204030204" pitchFamily="49" charset="0"/>
                <a:cs typeface="Consolas" panose="020B0609020204030204" pitchFamily="49" charset="0"/>
              </a:rPr>
              <a:t>hdr</a:t>
            </a:r>
            <a:r>
              <a:rPr lang="en-US" sz="1400" dirty="0">
                <a:latin typeface="Consolas" panose="020B0609020204030204" pitchFamily="49" charset="0"/>
                <a:cs typeface="Consolas" panose="020B0609020204030204" pitchFamily="49" charset="0"/>
              </a:rPr>
              <a:t>" "-m" "elf_x86_64" "-pie" "-dynamic-linker" "/lib64/ld-linux-x86-64.so.2" "-o" "</a:t>
            </a:r>
            <a:r>
              <a:rPr lang="en-US" sz="1400" dirty="0" err="1">
                <a:latin typeface="Consolas" panose="020B0609020204030204" pitchFamily="49" charset="0"/>
                <a:cs typeface="Consolas" panose="020B0609020204030204" pitchFamily="49" charset="0"/>
              </a:rPr>
              <a:t>a.out</a:t>
            </a:r>
            <a:r>
              <a:rPr lang="en-US" sz="1400" dirty="0">
                <a:latin typeface="Consolas" panose="020B0609020204030204" pitchFamily="49" charset="0"/>
                <a:cs typeface="Consolas" panose="020B0609020204030204" pitchFamily="49" charset="0"/>
              </a:rPr>
              <a:t>" "Scrt1.o" "</a:t>
            </a:r>
            <a:r>
              <a:rPr lang="en-US" sz="1400" dirty="0" err="1">
                <a:latin typeface="Consolas" panose="020B0609020204030204" pitchFamily="49" charset="0"/>
                <a:cs typeface="Consolas" panose="020B0609020204030204" pitchFamily="49" charset="0"/>
              </a:rPr>
              <a:t>crti.o</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crtbeginS.o</a:t>
            </a:r>
            <a:r>
              <a:rPr lang="en-US" sz="1400" dirty="0">
                <a:latin typeface="Consolas" panose="020B0609020204030204" pitchFamily="49" charset="0"/>
                <a:cs typeface="Consolas" panose="020B0609020204030204" pitchFamily="49" charset="0"/>
              </a:rPr>
              <a:t>" "-L/</a:t>
            </a:r>
            <a:r>
              <a:rPr lang="en-US" sz="1400" dirty="0" err="1">
                <a:latin typeface="Consolas" panose="020B0609020204030204" pitchFamily="49" charset="0"/>
                <a:cs typeface="Consolas" panose="020B0609020204030204" pitchFamily="49" charset="0"/>
              </a:rPr>
              <a:t>usr</a:t>
            </a:r>
            <a:r>
              <a:rPr lang="en-US" sz="1400" dirty="0">
                <a:latin typeface="Consolas" panose="020B0609020204030204" pitchFamily="49" charset="0"/>
                <a:cs typeface="Consolas" panose="020B0609020204030204" pitchFamily="49" charset="0"/>
              </a:rPr>
              <a:t>/lib" "-plugin-opt=</a:t>
            </a:r>
            <a:r>
              <a:rPr lang="en-US" sz="1400" dirty="0" err="1">
                <a:latin typeface="Consolas" panose="020B0609020204030204" pitchFamily="49" charset="0"/>
                <a:cs typeface="Consolas" panose="020B0609020204030204" pitchFamily="49" charset="0"/>
              </a:rPr>
              <a:t>mcpu</a:t>
            </a:r>
            <a:r>
              <a:rPr lang="en-US" sz="1400" dirty="0">
                <a:latin typeface="Consolas" panose="020B0609020204030204" pitchFamily="49" charset="0"/>
                <a:cs typeface="Consolas" panose="020B0609020204030204" pitchFamily="49" charset="0"/>
              </a:rPr>
              <a:t>=x86-64" "-plugin-opt=O2" "</a:t>
            </a:r>
            <a:r>
              <a:rPr lang="en-US" sz="1400" dirty="0" err="1">
                <a:latin typeface="Consolas" panose="020B0609020204030204" pitchFamily="49" charset="0"/>
                <a:cs typeface="Consolas" panose="020B0609020204030204" pitchFamily="49" charset="0"/>
              </a:rPr>
              <a:t>a.o</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lgcc</a:t>
            </a:r>
            <a:r>
              <a:rPr lang="en-US" sz="1400" dirty="0">
                <a:latin typeface="Consolas" panose="020B0609020204030204" pitchFamily="49" charset="0"/>
                <a:cs typeface="Consolas" panose="020B0609020204030204" pitchFamily="49" charset="0"/>
              </a:rPr>
              <a:t>" "--as-needed" "-</a:t>
            </a:r>
            <a:r>
              <a:rPr lang="en-US" sz="1400" dirty="0" err="1">
                <a:latin typeface="Consolas" panose="020B0609020204030204" pitchFamily="49" charset="0"/>
                <a:cs typeface="Consolas" panose="020B0609020204030204" pitchFamily="49" charset="0"/>
              </a:rPr>
              <a:t>lgcc_s</a:t>
            </a:r>
            <a:r>
              <a:rPr lang="en-US" sz="1400" dirty="0">
                <a:latin typeface="Consolas" panose="020B0609020204030204" pitchFamily="49" charset="0"/>
                <a:cs typeface="Consolas" panose="020B0609020204030204" pitchFamily="49" charset="0"/>
              </a:rPr>
              <a:t>" "--no-as-needed" "-lc" "-</a:t>
            </a:r>
            <a:r>
              <a:rPr lang="en-US" sz="1400" dirty="0" err="1">
                <a:latin typeface="Consolas" panose="020B0609020204030204" pitchFamily="49" charset="0"/>
                <a:cs typeface="Consolas" panose="020B0609020204030204" pitchFamily="49" charset="0"/>
              </a:rPr>
              <a:t>lgcc</a:t>
            </a:r>
            <a:r>
              <a:rPr lang="en-US" sz="1400" dirty="0">
                <a:latin typeface="Consolas" panose="020B0609020204030204" pitchFamily="49" charset="0"/>
                <a:cs typeface="Consolas" panose="020B0609020204030204" pitchFamily="49" charset="0"/>
              </a:rPr>
              <a:t>" "--as-needed" "-</a:t>
            </a:r>
            <a:r>
              <a:rPr lang="en-US" sz="1400" dirty="0" err="1">
                <a:latin typeface="Consolas" panose="020B0609020204030204" pitchFamily="49" charset="0"/>
                <a:cs typeface="Consolas" panose="020B0609020204030204" pitchFamily="49" charset="0"/>
              </a:rPr>
              <a:t>lgcc_s</a:t>
            </a:r>
            <a:r>
              <a:rPr lang="en-US" sz="1400" dirty="0">
                <a:latin typeface="Consolas" panose="020B0609020204030204" pitchFamily="49" charset="0"/>
                <a:cs typeface="Consolas" panose="020B0609020204030204" pitchFamily="49" charset="0"/>
              </a:rPr>
              <a:t>" "--no-as-needed" "</a:t>
            </a:r>
            <a:r>
              <a:rPr lang="en-US" sz="1400" dirty="0" err="1">
                <a:latin typeface="Consolas" panose="020B0609020204030204" pitchFamily="49" charset="0"/>
                <a:cs typeface="Consolas" panose="020B0609020204030204" pitchFamily="49" charset="0"/>
              </a:rPr>
              <a:t>crtendS.o</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crtn.o</a:t>
            </a:r>
            <a:r>
              <a:rPr lang="en-US" sz="1400" dirty="0">
                <a:latin typeface="Consolas" panose="020B0609020204030204" pitchFamily="49" charset="0"/>
                <a:cs typeface="Consolas" panose="020B0609020204030204" pitchFamily="49" charset="0"/>
              </a:rPr>
              <a:t>"</a:t>
            </a:r>
          </a:p>
          <a:p>
            <a:pPr algn="l">
              <a:buClr>
                <a:schemeClr val="accent1"/>
              </a:buClr>
              <a:buSzPct val="60000"/>
            </a:pPr>
            <a:endParaRPr lang="en-US" sz="1400" dirty="0">
              <a:latin typeface="Consolas" panose="020B0609020204030204" pitchFamily="49" charset="0"/>
              <a:cs typeface="Consolas" panose="020B0609020204030204" pitchFamily="49" charset="0"/>
            </a:endParaRPr>
          </a:p>
          <a:p>
            <a:pPr algn="l">
              <a:buClr>
                <a:schemeClr val="accent1"/>
              </a:buClr>
              <a:buSzPct val="60000"/>
            </a:pPr>
            <a:endParaRPr lang="en-US" sz="1400" dirty="0">
              <a:latin typeface="Consolas" panose="020B0609020204030204" pitchFamily="49" charset="0"/>
              <a:cs typeface="Consolas" panose="020B0609020204030204" pitchFamily="49" charset="0"/>
            </a:endParaRPr>
          </a:p>
          <a:p>
            <a:pPr algn="l">
              <a:buClr>
                <a:schemeClr val="accent1"/>
              </a:buClr>
              <a:buSzPct val="60000"/>
            </a:pPr>
            <a:endParaRPr lang="en-US" sz="1400" dirty="0">
              <a:latin typeface="Consolas" panose="020B0609020204030204" pitchFamily="49" charset="0"/>
              <a:cs typeface="Consolas" panose="020B0609020204030204" pitchFamily="49" charset="0"/>
            </a:endParaRPr>
          </a:p>
        </p:txBody>
      </p:sp>
      <p:sp>
        <p:nvSpPr>
          <p:cNvPr id="8" name="-flto output">
            <a:extLst>
              <a:ext uri="{FF2B5EF4-FFF2-40B4-BE49-F238E27FC236}">
                <a16:creationId xmlns:a16="http://schemas.microsoft.com/office/drawing/2014/main" id="{8E03ADD3-892D-8CFF-F119-958A27119304}"/>
              </a:ext>
            </a:extLst>
          </p:cNvPr>
          <p:cNvSpPr txBox="1"/>
          <p:nvPr/>
        </p:nvSpPr>
        <p:spPr>
          <a:xfrm>
            <a:off x="336000" y="1629000"/>
            <a:ext cx="11520000" cy="3600000"/>
          </a:xfrm>
          <a:prstGeom prst="rect">
            <a:avLst/>
          </a:prstGeom>
          <a:noFill/>
        </p:spPr>
        <p:txBody>
          <a:bodyPr wrap="square">
            <a:noAutofit/>
          </a:bodyPr>
          <a:lstStyle/>
          <a:p>
            <a:r>
              <a:rPr lang="en-US" sz="1400" dirty="0">
                <a:latin typeface="Consolas" panose="020B0609020204030204" pitchFamily="49" charset="0"/>
                <a:cs typeface="Consolas" panose="020B0609020204030204" pitchFamily="49" charset="0"/>
              </a:rPr>
              <a:t>clang version 21.0.0git (</a:t>
            </a:r>
            <a:r>
              <a:rPr lang="en-US" sz="1400" dirty="0" err="1">
                <a:latin typeface="Consolas" panose="020B0609020204030204" pitchFamily="49" charset="0"/>
                <a:cs typeface="Consolas" panose="020B0609020204030204" pitchFamily="49" charset="0"/>
              </a:rPr>
              <a:t>git@github.com:llvm</a:t>
            </a:r>
            <a:r>
              <a:rPr lang="en-US" sz="1400" dirty="0">
                <a:latin typeface="Consolas" panose="020B0609020204030204" pitchFamily="49" charset="0"/>
                <a:cs typeface="Consolas" panose="020B0609020204030204" pitchFamily="49" charset="0"/>
              </a:rPr>
              <a:t>/llvm-</a:t>
            </a:r>
            <a:r>
              <a:rPr lang="en-US" sz="1400" dirty="0" err="1">
                <a:latin typeface="Consolas" panose="020B0609020204030204" pitchFamily="49" charset="0"/>
                <a:cs typeface="Consolas" panose="020B0609020204030204" pitchFamily="49" charset="0"/>
              </a:rPr>
              <a:t>project.git</a:t>
            </a:r>
            <a:r>
              <a:rPr lang="en-US" sz="1400" dirty="0">
                <a:latin typeface="Consolas" panose="020B0609020204030204" pitchFamily="49" charset="0"/>
                <a:cs typeface="Consolas" panose="020B0609020204030204" pitchFamily="49" charset="0"/>
              </a:rPr>
              <a:t> 1a9521565019edc8589f234c95477ab0a6b164d5)</a:t>
            </a:r>
          </a:p>
          <a:p>
            <a:r>
              <a:rPr lang="en-US" sz="1400" dirty="0">
                <a:latin typeface="Consolas" panose="020B0609020204030204" pitchFamily="49" charset="0"/>
                <a:cs typeface="Consolas" panose="020B0609020204030204" pitchFamily="49" charset="0"/>
              </a:rPr>
              <a:t>Target: x86_64-pc-linux-gnu</a:t>
            </a:r>
          </a:p>
          <a:p>
            <a:r>
              <a:rPr lang="en-US" sz="1400" dirty="0">
                <a:latin typeface="Consolas" panose="020B0609020204030204" pitchFamily="49" charset="0"/>
                <a:cs typeface="Consolas" panose="020B0609020204030204" pitchFamily="49" charset="0"/>
              </a:rPr>
              <a:t>Thread model: </a:t>
            </a:r>
            <a:r>
              <a:rPr lang="en-US" sz="1400" dirty="0" err="1">
                <a:latin typeface="Consolas" panose="020B0609020204030204" pitchFamily="49" charset="0"/>
                <a:cs typeface="Consolas" panose="020B0609020204030204" pitchFamily="49" charset="0"/>
              </a:rPr>
              <a:t>posix</a:t>
            </a:r>
            <a:endParaRPr lang="en-US" sz="1400" dirty="0">
              <a:latin typeface="Consolas" panose="020B0609020204030204" pitchFamily="49" charset="0"/>
              <a:cs typeface="Consolas" panose="020B0609020204030204" pitchFamily="49" charset="0"/>
            </a:endParaRPr>
          </a:p>
          <a:p>
            <a:r>
              <a:rPr lang="en-US" sz="1400" dirty="0" err="1">
                <a:latin typeface="Consolas" panose="020B0609020204030204" pitchFamily="49" charset="0"/>
                <a:cs typeface="Consolas" panose="020B0609020204030204" pitchFamily="49" charset="0"/>
              </a:rPr>
              <a:t>InstalledDir</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usr</a:t>
            </a:r>
            <a:r>
              <a:rPr lang="en-US" sz="1400" dirty="0">
                <a:latin typeface="Consolas" panose="020B0609020204030204" pitchFamily="49" charset="0"/>
                <a:cs typeface="Consolas" panose="020B0609020204030204" pitchFamily="49" charset="0"/>
              </a:rPr>
              <a:t>/local/bin</a:t>
            </a:r>
          </a:p>
          <a:p>
            <a:r>
              <a:rPr lang="en-US" sz="1400" dirty="0">
                <a:latin typeface="Consolas" panose="020B0609020204030204" pitchFamily="49" charset="0"/>
                <a:cs typeface="Consolas" panose="020B0609020204030204" pitchFamily="49" charset="0"/>
              </a:rPr>
              <a:t>Build config: +assertions</a:t>
            </a:r>
          </a:p>
          <a:p>
            <a:r>
              <a:rPr lang="en-US" sz="1400" dirty="0">
                <a:latin typeface="Consolas" panose="020B0609020204030204" pitchFamily="49" charset="0"/>
                <a:cs typeface="Consolas" panose="020B0609020204030204" pitchFamily="49" charset="0"/>
              </a:rPr>
              <a:t>"clang" "-cc1" "-emit-llvm-</a:t>
            </a:r>
            <a:r>
              <a:rPr lang="en-US" sz="1400" dirty="0" err="1">
                <a:latin typeface="Consolas" panose="020B0609020204030204" pitchFamily="49" charset="0"/>
                <a:cs typeface="Consolas" panose="020B0609020204030204" pitchFamily="49" charset="0"/>
              </a:rPr>
              <a:t>bc</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flto</a:t>
            </a:r>
            <a:r>
              <a:rPr lang="en-US" sz="1400" dirty="0">
                <a:latin typeface="Consolas" panose="020B0609020204030204" pitchFamily="49" charset="0"/>
                <a:cs typeface="Consolas" panose="020B0609020204030204" pitchFamily="49" charset="0"/>
              </a:rPr>
              <a:t>=full" "-</a:t>
            </a:r>
            <a:r>
              <a:rPr lang="en-US" sz="1400" dirty="0" err="1">
                <a:latin typeface="Consolas" panose="020B0609020204030204" pitchFamily="49" charset="0"/>
                <a:cs typeface="Consolas" panose="020B0609020204030204" pitchFamily="49" charset="0"/>
              </a:rPr>
              <a:t>flto</a:t>
            </a:r>
            <a:r>
              <a:rPr lang="en-US" sz="1400" dirty="0">
                <a:latin typeface="Consolas" panose="020B0609020204030204" pitchFamily="49" charset="0"/>
                <a:cs typeface="Consolas" panose="020B0609020204030204" pitchFamily="49" charset="0"/>
              </a:rPr>
              <a:t>-unit" "-</a:t>
            </a:r>
            <a:r>
              <a:rPr lang="en-US" sz="1400" dirty="0" err="1">
                <a:latin typeface="Consolas" panose="020B0609020204030204" pitchFamily="49" charset="0"/>
                <a:cs typeface="Consolas" panose="020B0609020204030204" pitchFamily="49" charset="0"/>
              </a:rPr>
              <a:t>dumpdir</a:t>
            </a:r>
            <a:r>
              <a:rPr lang="en-US" sz="1400" dirty="0">
                <a:latin typeface="Consolas" panose="020B0609020204030204" pitchFamily="49" charset="0"/>
                <a:cs typeface="Consolas" panose="020B0609020204030204" pitchFamily="49" charset="0"/>
              </a:rPr>
              <a:t>" "a-" "-O2" "-o" "$</a:t>
            </a:r>
            <a:r>
              <a:rPr lang="en-US" sz="1400" dirty="0" err="1">
                <a:latin typeface="Consolas" panose="020B0609020204030204" pitchFamily="49" charset="0"/>
                <a:cs typeface="Consolas" panose="020B0609020204030204" pitchFamily="49" charset="0"/>
              </a:rPr>
              <a:t>tmpdir</a:t>
            </a:r>
            <a:r>
              <a:rPr lang="en-US" sz="1400" dirty="0">
                <a:latin typeface="Consolas" panose="020B0609020204030204" pitchFamily="49" charset="0"/>
                <a:cs typeface="Consolas" panose="020B0609020204030204" pitchFamily="49" charset="0"/>
              </a:rPr>
              <a:t>/a-b21c52.o" "-x" "c" "inputs/</a:t>
            </a:r>
            <a:r>
              <a:rPr lang="en-US" sz="1400" dirty="0" err="1">
                <a:latin typeface="Consolas" panose="020B0609020204030204" pitchFamily="49" charset="0"/>
                <a:cs typeface="Consolas" panose="020B0609020204030204" pitchFamily="49" charset="0"/>
              </a:rPr>
              <a:t>a.c</a:t>
            </a:r>
            <a:r>
              <a:rPr lang="en-US" sz="1400" dirty="0">
                <a:latin typeface="Consolas" panose="020B0609020204030204" pitchFamily="49" charset="0"/>
                <a:cs typeface="Consolas" panose="020B0609020204030204" pitchFamily="49" charset="0"/>
              </a:rPr>
              <a:t>"</a:t>
            </a:r>
          </a:p>
          <a:p>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ld.lld</a:t>
            </a:r>
            <a:r>
              <a:rPr lang="en-US" sz="1400" dirty="0">
                <a:latin typeface="Consolas" panose="020B0609020204030204" pitchFamily="49" charset="0"/>
                <a:cs typeface="Consolas" panose="020B0609020204030204" pitchFamily="49" charset="0"/>
              </a:rPr>
              <a:t>" "--hash-style=gnu" "--eh-frame-</a:t>
            </a:r>
            <a:r>
              <a:rPr lang="en-US" sz="1400" dirty="0" err="1">
                <a:latin typeface="Consolas" panose="020B0609020204030204" pitchFamily="49" charset="0"/>
                <a:cs typeface="Consolas" panose="020B0609020204030204" pitchFamily="49" charset="0"/>
              </a:rPr>
              <a:t>hdr</a:t>
            </a:r>
            <a:r>
              <a:rPr lang="en-US" sz="1400" dirty="0">
                <a:latin typeface="Consolas" panose="020B0609020204030204" pitchFamily="49" charset="0"/>
                <a:cs typeface="Consolas" panose="020B0609020204030204" pitchFamily="49" charset="0"/>
              </a:rPr>
              <a:t>" "-m" "elf_x86_64" "-pie" "-dynamic-linker" "/lib64/ld-linux-x86-64.so.2" "-o" "</a:t>
            </a:r>
            <a:r>
              <a:rPr lang="en-US" sz="1400" dirty="0" err="1">
                <a:latin typeface="Consolas" panose="020B0609020204030204" pitchFamily="49" charset="0"/>
                <a:cs typeface="Consolas" panose="020B0609020204030204" pitchFamily="49" charset="0"/>
              </a:rPr>
              <a:t>a.out</a:t>
            </a:r>
            <a:r>
              <a:rPr lang="en-US" sz="1400" dirty="0">
                <a:latin typeface="Consolas" panose="020B0609020204030204" pitchFamily="49" charset="0"/>
                <a:cs typeface="Consolas" panose="020B0609020204030204" pitchFamily="49" charset="0"/>
              </a:rPr>
              <a:t>" "Scrt1.o" "</a:t>
            </a:r>
            <a:r>
              <a:rPr lang="en-US" sz="1400" dirty="0" err="1">
                <a:latin typeface="Consolas" panose="020B0609020204030204" pitchFamily="49" charset="0"/>
                <a:cs typeface="Consolas" panose="020B0609020204030204" pitchFamily="49" charset="0"/>
              </a:rPr>
              <a:t>crti.o</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crtbeginS.o</a:t>
            </a:r>
            <a:r>
              <a:rPr lang="en-US" sz="1400" dirty="0">
                <a:latin typeface="Consolas" panose="020B0609020204030204" pitchFamily="49" charset="0"/>
                <a:cs typeface="Consolas" panose="020B0609020204030204" pitchFamily="49" charset="0"/>
              </a:rPr>
              <a:t>" "-L/</a:t>
            </a:r>
            <a:r>
              <a:rPr lang="en-US" sz="1400" dirty="0" err="1">
                <a:latin typeface="Consolas" panose="020B0609020204030204" pitchFamily="49" charset="0"/>
                <a:cs typeface="Consolas" panose="020B0609020204030204" pitchFamily="49" charset="0"/>
              </a:rPr>
              <a:t>usr</a:t>
            </a:r>
            <a:r>
              <a:rPr lang="en-US" sz="1400" dirty="0">
                <a:latin typeface="Consolas" panose="020B0609020204030204" pitchFamily="49" charset="0"/>
                <a:cs typeface="Consolas" panose="020B0609020204030204" pitchFamily="49" charset="0"/>
              </a:rPr>
              <a:t>/lib" "-plugin-opt=</a:t>
            </a:r>
            <a:r>
              <a:rPr lang="en-US" sz="1400" dirty="0" err="1">
                <a:latin typeface="Consolas" panose="020B0609020204030204" pitchFamily="49" charset="0"/>
                <a:cs typeface="Consolas" panose="020B0609020204030204" pitchFamily="49" charset="0"/>
              </a:rPr>
              <a:t>mcpu</a:t>
            </a:r>
            <a:r>
              <a:rPr lang="en-US" sz="1400" dirty="0">
                <a:latin typeface="Consolas" panose="020B0609020204030204" pitchFamily="49" charset="0"/>
                <a:cs typeface="Consolas" panose="020B0609020204030204" pitchFamily="49" charset="0"/>
              </a:rPr>
              <a:t>=x86-64" "-plugin-opt=O2" "$</a:t>
            </a:r>
            <a:r>
              <a:rPr lang="en-US" sz="1400" dirty="0" err="1">
                <a:latin typeface="Consolas" panose="020B0609020204030204" pitchFamily="49" charset="0"/>
                <a:cs typeface="Consolas" panose="020B0609020204030204" pitchFamily="49" charset="0"/>
              </a:rPr>
              <a:t>tmpdir</a:t>
            </a:r>
            <a:r>
              <a:rPr lang="en-US" sz="1400" dirty="0">
                <a:latin typeface="Consolas" panose="020B0609020204030204" pitchFamily="49" charset="0"/>
                <a:cs typeface="Consolas" panose="020B0609020204030204" pitchFamily="49" charset="0"/>
              </a:rPr>
              <a:t>/a-b21c52.o" "-</a:t>
            </a:r>
            <a:r>
              <a:rPr lang="en-US" sz="1400" dirty="0" err="1">
                <a:latin typeface="Consolas" panose="020B0609020204030204" pitchFamily="49" charset="0"/>
                <a:cs typeface="Consolas" panose="020B0609020204030204" pitchFamily="49" charset="0"/>
              </a:rPr>
              <a:t>lgcc</a:t>
            </a:r>
            <a:r>
              <a:rPr lang="en-US" sz="1400" dirty="0">
                <a:latin typeface="Consolas" panose="020B0609020204030204" pitchFamily="49" charset="0"/>
                <a:cs typeface="Consolas" panose="020B0609020204030204" pitchFamily="49" charset="0"/>
              </a:rPr>
              <a:t>" "--as-needed" "-</a:t>
            </a:r>
            <a:r>
              <a:rPr lang="en-US" sz="1400" dirty="0" err="1">
                <a:latin typeface="Consolas" panose="020B0609020204030204" pitchFamily="49" charset="0"/>
                <a:cs typeface="Consolas" panose="020B0609020204030204" pitchFamily="49" charset="0"/>
              </a:rPr>
              <a:t>lgcc_s</a:t>
            </a:r>
            <a:r>
              <a:rPr lang="en-US" sz="1400" dirty="0">
                <a:latin typeface="Consolas" panose="020B0609020204030204" pitchFamily="49" charset="0"/>
                <a:cs typeface="Consolas" panose="020B0609020204030204" pitchFamily="49" charset="0"/>
              </a:rPr>
              <a:t>" "--no-as-needed" "-lc" "-</a:t>
            </a:r>
            <a:r>
              <a:rPr lang="en-US" sz="1400" dirty="0" err="1">
                <a:latin typeface="Consolas" panose="020B0609020204030204" pitchFamily="49" charset="0"/>
                <a:cs typeface="Consolas" panose="020B0609020204030204" pitchFamily="49" charset="0"/>
              </a:rPr>
              <a:t>lgcc</a:t>
            </a:r>
            <a:r>
              <a:rPr lang="en-US" sz="1400" dirty="0">
                <a:latin typeface="Consolas" panose="020B0609020204030204" pitchFamily="49" charset="0"/>
                <a:cs typeface="Consolas" panose="020B0609020204030204" pitchFamily="49" charset="0"/>
              </a:rPr>
              <a:t>" "--as-needed" "-</a:t>
            </a:r>
            <a:r>
              <a:rPr lang="en-US" sz="1400" dirty="0" err="1">
                <a:latin typeface="Consolas" panose="020B0609020204030204" pitchFamily="49" charset="0"/>
                <a:cs typeface="Consolas" panose="020B0609020204030204" pitchFamily="49" charset="0"/>
              </a:rPr>
              <a:t>lgcc_s</a:t>
            </a:r>
            <a:r>
              <a:rPr lang="en-US" sz="1400" dirty="0">
                <a:latin typeface="Consolas" panose="020B0609020204030204" pitchFamily="49" charset="0"/>
                <a:cs typeface="Consolas" panose="020B0609020204030204" pitchFamily="49" charset="0"/>
              </a:rPr>
              <a:t>" "--no-as-needed" "</a:t>
            </a:r>
            <a:r>
              <a:rPr lang="en-US" sz="1400" dirty="0" err="1">
                <a:latin typeface="Consolas" panose="020B0609020204030204" pitchFamily="49" charset="0"/>
                <a:cs typeface="Consolas" panose="020B0609020204030204" pitchFamily="49" charset="0"/>
              </a:rPr>
              <a:t>crtendS.o</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crtn.o</a:t>
            </a:r>
            <a:r>
              <a:rPr lang="en-US" sz="1400" dirty="0">
                <a:latin typeface="Consolas" panose="020B0609020204030204" pitchFamily="49" charset="0"/>
                <a:cs typeface="Consolas" panose="020B0609020204030204" pitchFamily="49" charset="0"/>
              </a:rPr>
              <a:t>"</a:t>
            </a:r>
          </a:p>
        </p:txBody>
      </p:sp>
      <p:sp>
        <p:nvSpPr>
          <p:cNvPr id="9" name="clang -### -save-temps -flto">
            <a:extLst>
              <a:ext uri="{FF2B5EF4-FFF2-40B4-BE49-F238E27FC236}">
                <a16:creationId xmlns:a16="http://schemas.microsoft.com/office/drawing/2014/main" id="{611274A3-79F8-BF1A-08A3-147859B24344}"/>
              </a:ext>
            </a:extLst>
          </p:cNvPr>
          <p:cNvSpPr txBox="1">
            <a:spLocks/>
          </p:cNvSpPr>
          <p:nvPr/>
        </p:nvSpPr>
        <p:spPr>
          <a:xfrm>
            <a:off x="586740" y="1223682"/>
            <a:ext cx="11018520" cy="542365"/>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2000" kern="1200" spc="0" baseline="0">
                <a:solidFill>
                  <a:schemeClr val="tx1"/>
                </a:soli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800" kern="1200" spc="0" baseline="0">
                <a:solidFill>
                  <a:schemeClr val="tx1"/>
                </a:soli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600" kern="1200" spc="0" baseline="0">
                <a:solidFill>
                  <a:schemeClr val="tx1"/>
                </a:soli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400" kern="1200" spc="0" baseline="0">
                <a:solidFill>
                  <a:schemeClr val="tx1"/>
                </a:soli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 clang -### -save-temps -</a:t>
            </a:r>
            <a:r>
              <a:rPr lang="en-US" dirty="0" err="1"/>
              <a:t>flto</a:t>
            </a:r>
            <a:r>
              <a:rPr lang="en-US" dirty="0"/>
              <a:t> -fuse-</a:t>
            </a:r>
            <a:r>
              <a:rPr lang="en-US" dirty="0" err="1"/>
              <a:t>ld</a:t>
            </a:r>
            <a:r>
              <a:rPr lang="en-US" dirty="0"/>
              <a:t>=</a:t>
            </a:r>
            <a:r>
              <a:rPr lang="en-US" dirty="0" err="1"/>
              <a:t>lld</a:t>
            </a:r>
            <a:r>
              <a:rPr lang="en-US" dirty="0"/>
              <a:t> -O2 inputs/</a:t>
            </a:r>
            <a:r>
              <a:rPr lang="en-US" dirty="0" err="1"/>
              <a:t>a.c</a:t>
            </a:r>
            <a:r>
              <a:rPr lang="en-US" dirty="0"/>
              <a:t> </a:t>
            </a:r>
          </a:p>
          <a:p>
            <a:endParaRPr lang="en-US" dirty="0"/>
          </a:p>
          <a:p>
            <a:endParaRPr lang="en-US" dirty="0"/>
          </a:p>
        </p:txBody>
      </p:sp>
    </p:spTree>
    <p:custDataLst>
      <p:custData r:id="rId1"/>
      <p:custData r:id="rId2"/>
    </p:custDataLst>
    <p:extLst>
      <p:ext uri="{BB962C8B-B14F-4D97-AF65-F5344CB8AC3E}">
        <p14:creationId xmlns:p14="http://schemas.microsoft.com/office/powerpoint/2010/main" val="21595720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4"/>
                                        </p:tgtEl>
                                        <p:attrNameLst>
                                          <p:attrName>style.visibility</p:attrName>
                                        </p:attrNameLst>
                                      </p:cBhvr>
                                      <p:to>
                                        <p:strVal val="hidden"/>
                                      </p:to>
                                    </p:set>
                                  </p:childTnLst>
                                </p:cTn>
                              </p:par>
                              <p:par>
                                <p:cTn id="17" presetID="1" presetClass="entr" presetSubtype="0" fill="hold" grpId="1"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xit" presetSubtype="0" fill="hold" grpId="1" nodeType="withEffect">
                                  <p:stCondLst>
                                    <p:cond delay="0"/>
                                  </p:stCondLst>
                                  <p:childTnLst>
                                    <p:set>
                                      <p:cBhvr>
                                        <p:cTn id="22"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p:bldP spid="8" grpId="0"/>
      <p:bldP spid="8" grpId="1"/>
      <p:bldP spid="9" grpId="0"/>
      <p:bldP spid="9"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7D53EF-6D29-D2FF-935E-66ECDE15DE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16E55C-3CB7-87BD-F97F-9B0E5B118C80}"/>
              </a:ext>
            </a:extLst>
          </p:cNvPr>
          <p:cNvSpPr>
            <a:spLocks noGrp="1"/>
          </p:cNvSpPr>
          <p:nvPr>
            <p:ph type="title"/>
          </p:nvPr>
        </p:nvSpPr>
        <p:spPr/>
        <p:txBody>
          <a:bodyPr/>
          <a:lstStyle/>
          <a:p>
            <a:r>
              <a:rPr lang="en-US"/>
              <a:t>Debugging Offload Invocations</a:t>
            </a:r>
          </a:p>
        </p:txBody>
      </p:sp>
      <p:sp>
        <p:nvSpPr>
          <p:cNvPr id="4" name="TextBox 3">
            <a:extLst>
              <a:ext uri="{FF2B5EF4-FFF2-40B4-BE49-F238E27FC236}">
                <a16:creationId xmlns:a16="http://schemas.microsoft.com/office/drawing/2014/main" id="{5844CEC7-716D-9FAF-BCD6-A759C39D7F26}"/>
              </a:ext>
            </a:extLst>
          </p:cNvPr>
          <p:cNvSpPr txBox="1"/>
          <p:nvPr/>
        </p:nvSpPr>
        <p:spPr>
          <a:xfrm>
            <a:off x="663388" y="1436688"/>
            <a:ext cx="6711774" cy="276999"/>
          </a:xfrm>
          <a:prstGeom prst="rect">
            <a:avLst/>
          </a:prstGeom>
          <a:noFill/>
        </p:spPr>
        <p:txBody>
          <a:bodyPr wrap="none" lIns="0" tIns="0" rIns="0" bIns="0" rtlCol="0">
            <a:spAutoFit/>
          </a:bodyPr>
          <a:lstStyle/>
          <a:p>
            <a:pPr algn="l">
              <a:buClr>
                <a:schemeClr val="accent1"/>
              </a:buClr>
              <a:buSzPct val="60000"/>
            </a:pPr>
            <a:r>
              <a:rPr lang="en-US" sz="1800">
                <a:latin typeface="Consolas" panose="020B0609020204030204" pitchFamily="49" charset="0"/>
                <a:cs typeface="Consolas" panose="020B0609020204030204" pitchFamily="49" charset="0"/>
              </a:rPr>
              <a:t>$ clang++ -</a:t>
            </a:r>
            <a:r>
              <a:rPr lang="en-US" sz="1800" err="1">
                <a:latin typeface="Consolas" panose="020B0609020204030204" pitchFamily="49" charset="0"/>
                <a:cs typeface="Consolas" panose="020B0609020204030204" pitchFamily="49" charset="0"/>
              </a:rPr>
              <a:t>fopenmp</a:t>
            </a:r>
            <a:r>
              <a:rPr lang="en-US" sz="1800">
                <a:latin typeface="Consolas" panose="020B0609020204030204" pitchFamily="49" charset="0"/>
                <a:cs typeface="Consolas" panose="020B0609020204030204" pitchFamily="49" charset="0"/>
              </a:rPr>
              <a:t> --offload-arch=gfx942 –O3 </a:t>
            </a:r>
            <a:r>
              <a:rPr lang="en-US" sz="1800" err="1">
                <a:latin typeface="Consolas" panose="020B0609020204030204" pitchFamily="49" charset="0"/>
                <a:cs typeface="Consolas" panose="020B0609020204030204" pitchFamily="49" charset="0"/>
              </a:rPr>
              <a:t>test.cpp</a:t>
            </a:r>
            <a:endParaRPr lang="en-US" sz="1800">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EDDEAAD4-F06E-B689-0E69-A94C1E143986}"/>
              </a:ext>
            </a:extLst>
          </p:cNvPr>
          <p:cNvSpPr txBox="1"/>
          <p:nvPr/>
        </p:nvSpPr>
        <p:spPr>
          <a:xfrm>
            <a:off x="663388" y="1436688"/>
            <a:ext cx="7598234" cy="276999"/>
          </a:xfrm>
          <a:prstGeom prst="rect">
            <a:avLst/>
          </a:prstGeom>
          <a:noFill/>
        </p:spPr>
        <p:txBody>
          <a:bodyPr wrap="none" lIns="0" tIns="0" rIns="0" bIns="0" rtlCol="0">
            <a:spAutoFit/>
          </a:bodyPr>
          <a:lstStyle/>
          <a:p>
            <a:pPr algn="l">
              <a:buClr>
                <a:schemeClr val="accent1"/>
              </a:buClr>
              <a:buSzPct val="60000"/>
            </a:pPr>
            <a:r>
              <a:rPr lang="en-US" sz="1800">
                <a:latin typeface="Consolas" panose="020B0609020204030204" pitchFamily="49" charset="0"/>
                <a:cs typeface="Consolas" panose="020B0609020204030204" pitchFamily="49" charset="0"/>
              </a:rPr>
              <a:t>$ clang++ ”-###” -</a:t>
            </a:r>
            <a:r>
              <a:rPr lang="en-US" sz="1800" err="1">
                <a:latin typeface="Consolas" panose="020B0609020204030204" pitchFamily="49" charset="0"/>
                <a:cs typeface="Consolas" panose="020B0609020204030204" pitchFamily="49" charset="0"/>
              </a:rPr>
              <a:t>fopenmp</a:t>
            </a:r>
            <a:r>
              <a:rPr lang="en-US" sz="1800">
                <a:latin typeface="Consolas" panose="020B0609020204030204" pitchFamily="49" charset="0"/>
                <a:cs typeface="Consolas" panose="020B0609020204030204" pitchFamily="49" charset="0"/>
              </a:rPr>
              <a:t> --offload-arch=gfx942 –O3 </a:t>
            </a:r>
            <a:r>
              <a:rPr lang="en-US" sz="1800" err="1">
                <a:latin typeface="Consolas" panose="020B0609020204030204" pitchFamily="49" charset="0"/>
                <a:cs typeface="Consolas" panose="020B0609020204030204" pitchFamily="49" charset="0"/>
              </a:rPr>
              <a:t>test.cpp</a:t>
            </a:r>
            <a:endParaRPr lang="en-US" sz="1800">
              <a:latin typeface="Consolas" panose="020B0609020204030204" pitchFamily="49" charset="0"/>
              <a:cs typeface="Consolas" panose="020B0609020204030204" pitchFamily="49" charset="0"/>
            </a:endParaRPr>
          </a:p>
        </p:txBody>
      </p:sp>
      <p:sp>
        <p:nvSpPr>
          <p:cNvPr id="10" name="TextBox 9">
            <a:extLst>
              <a:ext uri="{FF2B5EF4-FFF2-40B4-BE49-F238E27FC236}">
                <a16:creationId xmlns:a16="http://schemas.microsoft.com/office/drawing/2014/main" id="{E88B951D-7AAE-A7CD-7989-8B7C2185AC0D}"/>
              </a:ext>
            </a:extLst>
          </p:cNvPr>
          <p:cNvSpPr txBox="1"/>
          <p:nvPr/>
        </p:nvSpPr>
        <p:spPr>
          <a:xfrm>
            <a:off x="588263" y="2501153"/>
            <a:ext cx="11281556" cy="2031325"/>
          </a:xfrm>
          <a:prstGeom prst="rect">
            <a:avLst/>
          </a:prstGeom>
          <a:noFill/>
        </p:spPr>
        <p:txBody>
          <a:bodyPr wrap="square" lIns="0" tIns="0" rIns="0" bIns="0" rtlCol="0">
            <a:spAutoFit/>
          </a:bodyPr>
          <a:lstStyle/>
          <a:p>
            <a:pPr algn="l">
              <a:buClr>
                <a:schemeClr val="accent1"/>
              </a:buClr>
              <a:buSzPct val="60000"/>
            </a:pPr>
            <a:r>
              <a:rPr lang="en-US" sz="1200">
                <a:latin typeface="Consolas" panose="020B0609020204030204" pitchFamily="49" charset="0"/>
                <a:cs typeface="Consolas" panose="020B0609020204030204" pitchFamily="49" charset="0"/>
              </a:rPr>
              <a:t>"clang" "-cc1" "-triple" "x86_64-pc-linux-gnu" "-emit-llvm-</a:t>
            </a:r>
            <a:r>
              <a:rPr lang="en-US" sz="1200" err="1">
                <a:latin typeface="Consolas" panose="020B0609020204030204" pitchFamily="49" charset="0"/>
                <a:cs typeface="Consolas" panose="020B0609020204030204" pitchFamily="49" charset="0"/>
              </a:rPr>
              <a:t>bc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 "-disable-llvm-passes" \</a:t>
            </a:r>
          </a:p>
          <a:p>
            <a:pPr algn="l">
              <a:buClr>
                <a:schemeClr val="accent1"/>
              </a:buClr>
              <a:buSzPct val="60000"/>
            </a:pP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-targets=</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 "-x" "</a:t>
            </a:r>
            <a:r>
              <a:rPr lang="en-US" sz="1200" err="1">
                <a:latin typeface="Consolas" panose="020B0609020204030204" pitchFamily="49" charset="0"/>
                <a:cs typeface="Consolas" panose="020B0609020204030204" pitchFamily="49" charset="0"/>
              </a:rPr>
              <a:t>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test.cpp</a:t>
            </a:r>
            <a:r>
              <a:rPr lang="en-US" sz="1200">
                <a:latin typeface="Consolas" panose="020B0609020204030204" pitchFamily="49" charset="0"/>
                <a:cs typeface="Consolas" panose="020B0609020204030204" pitchFamily="49" charset="0"/>
              </a:rPr>
              <a:t>" -o ".../test-f66534.bc"</a:t>
            </a:r>
          </a:p>
          <a:p>
            <a:pPr algn="l">
              <a:buClr>
                <a:schemeClr val="accent1"/>
              </a:buClr>
              <a:buSzPct val="60000"/>
            </a:pPr>
            <a:r>
              <a:rPr lang="en-US" sz="1200">
                <a:latin typeface="Consolas" panose="020B0609020204030204" pitchFamily="49" charset="0"/>
                <a:cs typeface="Consolas" panose="020B0609020204030204" pitchFamily="49" charset="0"/>
              </a:rPr>
              <a:t>"clang" "-cc1" "-triple" "</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 "-aux-triple" "x86_64-pc-linux-gnu" "-emit-llvm-</a:t>
            </a:r>
            <a:r>
              <a:rPr lang="en-US" sz="1200" err="1">
                <a:latin typeface="Consolas" panose="020B0609020204030204" pitchFamily="49" charset="0"/>
                <a:cs typeface="Consolas" panose="020B0609020204030204" pitchFamily="49" charset="0"/>
              </a:rPr>
              <a:t>bc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mlink-builtin-bitcode</a:t>
            </a:r>
            <a:r>
              <a:rPr lang="en-US" sz="1200">
                <a:latin typeface="Consolas" panose="020B0609020204030204" pitchFamily="49" charset="0"/>
                <a:cs typeface="Consolas" panose="020B0609020204030204" pitchFamily="49" charset="0"/>
              </a:rPr>
              <a:t>" "..." ”\</a:t>
            </a:r>
          </a:p>
          <a:p>
            <a:pPr algn="l">
              <a:buClr>
                <a:schemeClr val="accent1"/>
              </a:buClr>
              <a:buSzPct val="60000"/>
            </a:pPr>
            <a:r>
              <a:rPr lang="en-US" sz="1200">
                <a:latin typeface="Consolas" panose="020B0609020204030204" pitchFamily="49" charset="0"/>
                <a:cs typeface="Consolas" panose="020B0609020204030204" pitchFamily="49" charset="0"/>
              </a:rPr>
              <a:t>	-target-</a:t>
            </a:r>
            <a:r>
              <a:rPr lang="en-US" sz="1200" err="1">
                <a:latin typeface="Consolas" panose="020B0609020204030204" pitchFamily="49" charset="0"/>
                <a:cs typeface="Consolas" panose="020B0609020204030204" pitchFamily="49" charset="0"/>
              </a:rPr>
              <a:t>cpu</a:t>
            </a:r>
            <a:r>
              <a:rPr lang="en-US" sz="1200">
                <a:latin typeface="Consolas" panose="020B0609020204030204" pitchFamily="49" charset="0"/>
                <a:cs typeface="Consolas" panose="020B0609020204030204" pitchFamily="49" charset="0"/>
              </a:rPr>
              <a:t>" "gfx942" "-include" "__</a:t>
            </a:r>
            <a:r>
              <a:rPr lang="en-US" sz="1200" err="1">
                <a:latin typeface="Consolas" panose="020B0609020204030204" pitchFamily="49" charset="0"/>
                <a:cs typeface="Consolas" panose="020B0609020204030204" pitchFamily="49" charset="0"/>
              </a:rPr>
              <a:t>clang_openmp_device_functions.h</a:t>
            </a:r>
            <a:r>
              <a:rPr lang="en-US" sz="1200">
                <a:latin typeface="Consolas" panose="020B0609020204030204" pitchFamily="49" charset="0"/>
                <a:cs typeface="Consolas" panose="020B0609020204030204" pitchFamily="49" charset="0"/>
              </a:rPr>
              <a:t>" "-O3" "-o" "...test-gfx942-f0a302.bc" "-x" "</a:t>
            </a:r>
            <a:r>
              <a:rPr lang="en-US" sz="1200" err="1">
                <a:latin typeface="Consolas" panose="020B0609020204030204" pitchFamily="49" charset="0"/>
                <a:cs typeface="Consolas" panose="020B0609020204030204" pitchFamily="49" charset="0"/>
              </a:rPr>
              <a:t>c++</a:t>
            </a:r>
            <a:r>
              <a:rPr lang="en-US" sz="1200">
                <a:latin typeface="Consolas" panose="020B0609020204030204" pitchFamily="49" charset="0"/>
                <a:cs typeface="Consolas" panose="020B0609020204030204" pitchFamily="49" charset="0"/>
              </a:rPr>
              <a:t>” \ 	"</a:t>
            </a:r>
            <a:r>
              <a:rPr lang="en-US" sz="1200" err="1">
                <a:latin typeface="Consolas" panose="020B0609020204030204" pitchFamily="49" charset="0"/>
                <a:cs typeface="Consolas" panose="020B0609020204030204" pitchFamily="49" charset="0"/>
              </a:rPr>
              <a:t>test.cpp</a:t>
            </a:r>
            <a:r>
              <a:rPr lang="en-US" sz="1200">
                <a:latin typeface="Consolas" panose="020B0609020204030204" pitchFamily="49" charset="0"/>
                <a:cs typeface="Consolas" panose="020B0609020204030204" pitchFamily="49" charset="0"/>
              </a:rPr>
              <a:t>"</a:t>
            </a:r>
          </a:p>
          <a:p>
            <a:pPr algn="l">
              <a:buClr>
                <a:schemeClr val="accent1"/>
              </a:buClr>
              <a:buSzPct val="60000"/>
            </a:pPr>
            <a:r>
              <a:rPr lang="en-US" sz="1200">
                <a:latin typeface="Consolas" panose="020B0609020204030204" pitchFamily="49" charset="0"/>
                <a:cs typeface="Consolas" panose="020B0609020204030204" pitchFamily="49" charset="0"/>
              </a:rPr>
              <a:t>"clang-offload-packager" "-o" "test-5145b4.out" "--image=file=test-gfx942-f0a302.bc,triple=</a:t>
            </a:r>
            <a:r>
              <a:rPr lang="en-US" sz="1200" err="1">
                <a:latin typeface="Consolas" panose="020B0609020204030204" pitchFamily="49" charset="0"/>
                <a:cs typeface="Consolas" panose="020B0609020204030204" pitchFamily="49" charset="0"/>
              </a:rPr>
              <a:t>amdgcn-amd-amdhsa,arch</a:t>
            </a:r>
            <a:r>
              <a:rPr lang="en-US" sz="1200">
                <a:latin typeface="Consolas" panose="020B0609020204030204" pitchFamily="49" charset="0"/>
                <a:cs typeface="Consolas" panose="020B0609020204030204" pitchFamily="49" charset="0"/>
              </a:rPr>
              <a:t>=gfx942,kind=</a:t>
            </a:r>
            <a:r>
              <a:rPr lang="en-US" sz="1200" err="1">
                <a:latin typeface="Consolas" panose="020B0609020204030204" pitchFamily="49" charset="0"/>
                <a:cs typeface="Consolas" panose="020B0609020204030204" pitchFamily="49" charset="0"/>
              </a:rPr>
              <a:t>openmp</a:t>
            </a:r>
            <a:r>
              <a:rPr lang="en-US" sz="1200">
                <a:latin typeface="Consolas" panose="020B0609020204030204" pitchFamily="49" charset="0"/>
                <a:cs typeface="Consolas" panose="020B0609020204030204" pitchFamily="49" charset="0"/>
              </a:rPr>
              <a:t>"</a:t>
            </a:r>
          </a:p>
          <a:p>
            <a:pPr algn="l">
              <a:buClr>
                <a:schemeClr val="accent1"/>
              </a:buClr>
              <a:buSzPct val="60000"/>
            </a:pPr>
            <a:r>
              <a:rPr lang="en-US" sz="1200">
                <a:latin typeface="Consolas" panose="020B0609020204030204" pitchFamily="49" charset="0"/>
                <a:cs typeface="Consolas" panose="020B0609020204030204" pitchFamily="49" charset="0"/>
              </a:rPr>
              <a:t>"clang" "-cc1" "-triple" "x86_64-pc-linux-gnu" "-emit-obj" "-target-</a:t>
            </a:r>
            <a:r>
              <a:rPr lang="en-US" sz="1200" err="1">
                <a:latin typeface="Consolas" panose="020B0609020204030204" pitchFamily="49" charset="0"/>
                <a:cs typeface="Consolas" panose="020B0609020204030204" pitchFamily="49" charset="0"/>
              </a:rPr>
              <a:t>cpu</a:t>
            </a:r>
            <a:r>
              <a:rPr lang="en-US" sz="1200">
                <a:latin typeface="Consolas" panose="020B0609020204030204" pitchFamily="49" charset="0"/>
                <a:cs typeface="Consolas" panose="020B0609020204030204" pitchFamily="49" charset="0"/>
              </a:rPr>
              <a:t>" "x86-64"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fgnuc</a:t>
            </a:r>
            <a:r>
              <a:rPr lang="en-US" sz="1200">
                <a:latin typeface="Consolas" panose="020B0609020204030204" pitchFamily="49" charset="0"/>
                <a:cs typeface="Consolas" panose="020B0609020204030204" pitchFamily="49" charset="0"/>
              </a:rPr>
              <a:t>-version=4.2.1" \</a:t>
            </a:r>
          </a:p>
          <a:p>
            <a:pPr algn="l">
              <a:buClr>
                <a:schemeClr val="accent1"/>
              </a:buClr>
              <a:buSzPct val="60000"/>
            </a:pP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fembed</a:t>
            </a:r>
            <a:r>
              <a:rPr lang="en-US" sz="1200">
                <a:latin typeface="Consolas" panose="020B0609020204030204" pitchFamily="49" charset="0"/>
                <a:cs typeface="Consolas" panose="020B0609020204030204" pitchFamily="49" charset="0"/>
              </a:rPr>
              <a:t>-offload-object=test-5145b4.out"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-targets=</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 "-o" "test-a2836a.o" "-x" "</a:t>
            </a:r>
            <a:r>
              <a:rPr lang="en-US" sz="1200" err="1">
                <a:latin typeface="Consolas" panose="020B0609020204030204" pitchFamily="49" charset="0"/>
                <a:cs typeface="Consolas" panose="020B0609020204030204" pitchFamily="49" charset="0"/>
              </a:rPr>
              <a:t>ir</a:t>
            </a:r>
            <a:r>
              <a:rPr lang="en-US" sz="1200">
                <a:latin typeface="Consolas" panose="020B0609020204030204" pitchFamily="49" charset="0"/>
                <a:cs typeface="Consolas" panose="020B0609020204030204" pitchFamily="49" charset="0"/>
              </a:rPr>
              <a:t>" "test-f66534.bc” \</a:t>
            </a:r>
          </a:p>
          <a:p>
            <a:pPr algn="l">
              <a:buClr>
                <a:schemeClr val="accent1"/>
              </a:buClr>
              <a:buSzPct val="60000"/>
            </a:pPr>
            <a:r>
              <a:rPr lang="en-US" sz="1200">
                <a:latin typeface="Consolas" panose="020B0609020204030204" pitchFamily="49" charset="0"/>
                <a:cs typeface="Consolas" panose="020B0609020204030204" pitchFamily="49" charset="0"/>
              </a:rPr>
              <a:t>"clang-linker-wrapper" "--device-compiler=</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=-O3" "--host-triple=x86_64-pc-linux-gnu" "-o" "</a:t>
            </a:r>
            <a:r>
              <a:rPr lang="en-US" sz="1200" err="1">
                <a:latin typeface="Consolas" panose="020B0609020204030204" pitchFamily="49" charset="0"/>
                <a:cs typeface="Consolas" panose="020B0609020204030204" pitchFamily="49" charset="0"/>
              </a:rPr>
              <a:t>a.out</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lm</a:t>
            </a:r>
            <a:r>
              <a:rPr lang="en-US" sz="1200">
                <a:latin typeface="Consolas" panose="020B0609020204030204" pitchFamily="49" charset="0"/>
                <a:cs typeface="Consolas" panose="020B0609020204030204" pitchFamily="49" charset="0"/>
              </a:rPr>
              <a:t>" </a:t>
            </a:r>
          </a:p>
          <a:p>
            <a:pPr algn="l">
              <a:buClr>
                <a:schemeClr val="accent1"/>
              </a:buClr>
              <a:buSzPct val="60000"/>
            </a:pP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lomp</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lomptarget</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lomptarget.devicertl</a:t>
            </a:r>
            <a:r>
              <a:rPr lang="en-US" sz="1200">
                <a:latin typeface="Consolas" panose="020B0609020204030204" pitchFamily="49" charset="0"/>
                <a:cs typeface="Consolas" panose="020B0609020204030204" pitchFamily="49" charset="0"/>
              </a:rPr>
              <a:t>"</a:t>
            </a:r>
          </a:p>
        </p:txBody>
      </p:sp>
      <p:sp>
        <p:nvSpPr>
          <p:cNvPr id="11" name="Rectangle 10">
            <a:extLst>
              <a:ext uri="{FF2B5EF4-FFF2-40B4-BE49-F238E27FC236}">
                <a16:creationId xmlns:a16="http://schemas.microsoft.com/office/drawing/2014/main" id="{5E694589-7D6B-32DA-279E-1A98533FD568}"/>
              </a:ext>
            </a:extLst>
          </p:cNvPr>
          <p:cNvSpPr/>
          <p:nvPr/>
        </p:nvSpPr>
        <p:spPr bwMode="auto">
          <a:xfrm>
            <a:off x="588263" y="4141695"/>
            <a:ext cx="1903925" cy="215152"/>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Tree>
    <p:custDataLst>
      <p:custData r:id="rId1"/>
      <p:custData r:id="rId2"/>
    </p:custDataLst>
    <p:extLst>
      <p:ext uri="{BB962C8B-B14F-4D97-AF65-F5344CB8AC3E}">
        <p14:creationId xmlns:p14="http://schemas.microsoft.com/office/powerpoint/2010/main" val="11960459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xit" presetSubtype="0" fill="hold" grpId="1" nodeType="withEffect">
                                  <p:stCondLst>
                                    <p:cond delay="0"/>
                                  </p:stCondLst>
                                  <p:childTnLst>
                                    <p:set>
                                      <p:cBhvr>
                                        <p:cTn id="12" dur="1" fill="hold">
                                          <p:stCondLst>
                                            <p:cond delay="0"/>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10" grpId="0"/>
      <p:bldP spid="11"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807BA-C59D-1CA6-E358-664DDF95F1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0262B9-3CE2-14AB-34B7-0E7149914866}"/>
              </a:ext>
            </a:extLst>
          </p:cNvPr>
          <p:cNvSpPr>
            <a:spLocks noGrp="1"/>
          </p:cNvSpPr>
          <p:nvPr>
            <p:ph type="title"/>
          </p:nvPr>
        </p:nvSpPr>
        <p:spPr/>
        <p:txBody>
          <a:bodyPr/>
          <a:lstStyle/>
          <a:p>
            <a:r>
              <a:rPr lang="en-US"/>
              <a:t>Debugging Offload Invocations</a:t>
            </a:r>
          </a:p>
        </p:txBody>
      </p:sp>
      <p:sp>
        <p:nvSpPr>
          <p:cNvPr id="8" name="TextBox 7">
            <a:extLst>
              <a:ext uri="{FF2B5EF4-FFF2-40B4-BE49-F238E27FC236}">
                <a16:creationId xmlns:a16="http://schemas.microsoft.com/office/drawing/2014/main" id="{9EFC1422-5871-DA90-E0E4-E786D3ECEAD3}"/>
              </a:ext>
            </a:extLst>
          </p:cNvPr>
          <p:cNvSpPr txBox="1"/>
          <p:nvPr/>
        </p:nvSpPr>
        <p:spPr>
          <a:xfrm>
            <a:off x="588263" y="1138985"/>
            <a:ext cx="11191360" cy="369332"/>
          </a:xfrm>
          <a:prstGeom prst="rect">
            <a:avLst/>
          </a:prstGeom>
          <a:noFill/>
        </p:spPr>
        <p:txBody>
          <a:bodyPr wrap="square">
            <a:spAutoFit/>
          </a:bodyPr>
          <a:lstStyle/>
          <a:p>
            <a:r>
              <a:rPr lang="en-US" sz="1800">
                <a:latin typeface="Consolas" panose="020B0609020204030204" pitchFamily="49" charset="0"/>
                <a:cs typeface="Consolas" panose="020B0609020204030204" pitchFamily="49" charset="0"/>
              </a:rPr>
              <a:t>clang++ ”-###” –save-temps -</a:t>
            </a:r>
            <a:r>
              <a:rPr lang="en-US" sz="1800" err="1">
                <a:latin typeface="Consolas" panose="020B0609020204030204" pitchFamily="49" charset="0"/>
                <a:cs typeface="Consolas" panose="020B0609020204030204" pitchFamily="49" charset="0"/>
              </a:rPr>
              <a:t>fopenmp</a:t>
            </a:r>
            <a:r>
              <a:rPr lang="en-US" sz="1800">
                <a:latin typeface="Consolas" panose="020B0609020204030204" pitchFamily="49" charset="0"/>
                <a:cs typeface="Consolas" panose="020B0609020204030204" pitchFamily="49" charset="0"/>
              </a:rPr>
              <a:t> --offload-arch=gfx942 -O3 </a:t>
            </a:r>
            <a:r>
              <a:rPr lang="en-US" sz="1800" err="1">
                <a:latin typeface="Consolas" panose="020B0609020204030204" pitchFamily="49" charset="0"/>
                <a:cs typeface="Consolas" panose="020B0609020204030204" pitchFamily="49" charset="0"/>
              </a:rPr>
              <a:t>test.cpp</a:t>
            </a:r>
            <a:r>
              <a:rPr lang="en-US" sz="1800">
                <a:latin typeface="Consolas" panose="020B0609020204030204" pitchFamily="49" charset="0"/>
                <a:cs typeface="Consolas" panose="020B0609020204030204" pitchFamily="49" charset="0"/>
              </a:rPr>
              <a:t> </a:t>
            </a:r>
          </a:p>
        </p:txBody>
      </p:sp>
      <p:sp>
        <p:nvSpPr>
          <p:cNvPr id="12" name="TextBox 11">
            <a:extLst>
              <a:ext uri="{FF2B5EF4-FFF2-40B4-BE49-F238E27FC236}">
                <a16:creationId xmlns:a16="http://schemas.microsoft.com/office/drawing/2014/main" id="{BA11F977-F333-B748-5F9A-695762EE6932}"/>
              </a:ext>
            </a:extLst>
          </p:cNvPr>
          <p:cNvSpPr txBox="1"/>
          <p:nvPr/>
        </p:nvSpPr>
        <p:spPr>
          <a:xfrm>
            <a:off x="569259" y="1483669"/>
            <a:ext cx="11622741" cy="4893647"/>
          </a:xfrm>
          <a:prstGeom prst="rect">
            <a:avLst/>
          </a:prstGeom>
          <a:noFill/>
        </p:spPr>
        <p:txBody>
          <a:bodyPr wrap="square">
            <a:spAutoFit/>
          </a:bodyPr>
          <a:lstStyle/>
          <a:p>
            <a:r>
              <a:rPr lang="en-US" sz="1200">
                <a:latin typeface="Consolas" panose="020B0609020204030204" pitchFamily="49" charset="0"/>
                <a:cs typeface="Consolas" panose="020B0609020204030204" pitchFamily="49" charset="0"/>
              </a:rPr>
              <a:t>"clang" "-cc1" "-triple" "x86_64-pc-linux-gnu" "-E" "-</a:t>
            </a:r>
            <a:r>
              <a:rPr lang="en-US" sz="1200" err="1">
                <a:latin typeface="Consolas" panose="020B0609020204030204" pitchFamily="49" charset="0"/>
                <a:cs typeface="Consolas" panose="020B0609020204030204" pitchFamily="49" charset="0"/>
              </a:rPr>
              <a:t>dumpdir</a:t>
            </a:r>
            <a:r>
              <a:rPr lang="en-US" sz="1200">
                <a:latin typeface="Consolas" panose="020B0609020204030204" pitchFamily="49" charset="0"/>
                <a:cs typeface="Consolas" panose="020B0609020204030204" pitchFamily="49" charset="0"/>
              </a:rPr>
              <a:t>" "a-" "-save-temps=</a:t>
            </a:r>
            <a:r>
              <a:rPr lang="en-US" sz="1200" err="1">
                <a:latin typeface="Consolas" panose="020B0609020204030204" pitchFamily="49" charset="0"/>
                <a:cs typeface="Consolas" panose="020B0609020204030204" pitchFamily="49" charset="0"/>
              </a:rPr>
              <a:t>cwd</a:t>
            </a:r>
            <a:r>
              <a:rPr lang="en-US" sz="1200">
                <a:latin typeface="Consolas" panose="020B0609020204030204" pitchFamily="49" charset="0"/>
                <a:cs typeface="Consolas" panose="020B0609020204030204" pitchFamily="49" charset="0"/>
              </a:rPr>
              <a:t>" "-O3"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-targets=</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 "-o" "test-host-x86_64-pc-linux-gnu.ii" "-x" "</a:t>
            </a:r>
            <a:r>
              <a:rPr lang="en-US" sz="1200" err="1">
                <a:latin typeface="Consolas" panose="020B0609020204030204" pitchFamily="49" charset="0"/>
                <a:cs typeface="Consolas" panose="020B0609020204030204" pitchFamily="49" charset="0"/>
              </a:rPr>
              <a:t>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test.cpp</a:t>
            </a:r>
            <a:r>
              <a:rPr lang="en-US" sz="1200">
                <a:latin typeface="Consolas" panose="020B0609020204030204" pitchFamily="49" charset="0"/>
                <a:cs typeface="Consolas" panose="020B0609020204030204" pitchFamily="49" charset="0"/>
              </a:rPr>
              <a:t>"</a:t>
            </a:r>
          </a:p>
          <a:p>
            <a:r>
              <a:rPr lang="en-US" sz="1200">
                <a:latin typeface="Consolas" panose="020B0609020204030204" pitchFamily="49" charset="0"/>
                <a:cs typeface="Consolas" panose="020B0609020204030204" pitchFamily="49" charset="0"/>
              </a:rPr>
              <a:t>"clang" "-cc1" "-triple" "x86_64-pc-linux-gnu" "-emit-llvm-</a:t>
            </a:r>
            <a:r>
              <a:rPr lang="en-US" sz="1200" err="1">
                <a:latin typeface="Consolas" panose="020B0609020204030204" pitchFamily="49" charset="0"/>
                <a:cs typeface="Consolas" panose="020B0609020204030204" pitchFamily="49" charset="0"/>
              </a:rPr>
              <a:t>bc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dumpdir</a:t>
            </a:r>
            <a:r>
              <a:rPr lang="en-US" sz="1200">
                <a:latin typeface="Consolas" panose="020B0609020204030204" pitchFamily="49" charset="0"/>
                <a:cs typeface="Consolas" panose="020B0609020204030204" pitchFamily="49" charset="0"/>
              </a:rPr>
              <a:t>" "a-" "-save-temps=</a:t>
            </a:r>
            <a:r>
              <a:rPr lang="en-US" sz="1200" err="1">
                <a:latin typeface="Consolas" panose="020B0609020204030204" pitchFamily="49" charset="0"/>
                <a:cs typeface="Consolas" panose="020B0609020204030204" pitchFamily="49" charset="0"/>
              </a:rPr>
              <a:t>cwd</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 "-disable-llvm-passes"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-targets=</a:t>
            </a:r>
            <a:r>
              <a:rPr lang="en-US" sz="1200" err="1">
                <a:latin typeface="Consolas" panose="020B0609020204030204" pitchFamily="49" charset="0"/>
                <a:cs typeface="Consolas" panose="020B0609020204030204" pitchFamily="49" charset="0"/>
              </a:rPr>
              <a:t>amdgcn</a:t>
            </a:r>
            <a:r>
              <a:rPr lang="en-US" sz="1200">
                <a:latin typeface="Consolas" panose="020B0609020204030204" pitchFamily="49" charset="0"/>
                <a:cs typeface="Consolas" panose="020B0609020204030204" pitchFamily="49" charset="0"/>
              </a:rPr>
              <a:t>-</a:t>
            </a:r>
            <a:r>
              <a:rPr lang="en-US" sz="1200" err="1">
                <a:latin typeface="Consolas" panose="020B0609020204030204" pitchFamily="49" charset="0"/>
                <a:cs typeface="Consolas" panose="020B0609020204030204" pitchFamily="49" charset="0"/>
              </a:rPr>
              <a:t>amd</a:t>
            </a:r>
            <a:r>
              <a:rPr lang="en-US" sz="1200">
                <a:latin typeface="Consolas" panose="020B0609020204030204" pitchFamily="49" charset="0"/>
                <a:cs typeface="Consolas" panose="020B0609020204030204" pitchFamily="49" charset="0"/>
              </a:rPr>
              <a:t>-</a:t>
            </a:r>
            <a:r>
              <a:rPr lang="en-US" sz="1200" err="1">
                <a:latin typeface="Consolas" panose="020B0609020204030204" pitchFamily="49" charset="0"/>
                <a:cs typeface="Consolas" panose="020B0609020204030204" pitchFamily="49" charset="0"/>
              </a:rPr>
              <a:t>amdhsa</a:t>
            </a:r>
            <a:r>
              <a:rPr lang="en-US" sz="1200">
                <a:latin typeface="Consolas" panose="020B0609020204030204" pitchFamily="49" charset="0"/>
                <a:cs typeface="Consolas" panose="020B0609020204030204" pitchFamily="49" charset="0"/>
              </a:rPr>
              <a:t>""-o" "test-host-x86_64-pc-linux-gnu.bc" "-x" "</a:t>
            </a:r>
            <a:r>
              <a:rPr lang="en-US" sz="1200" err="1">
                <a:latin typeface="Consolas" panose="020B0609020204030204" pitchFamily="49" charset="0"/>
                <a:cs typeface="Consolas" panose="020B0609020204030204" pitchFamily="49" charset="0"/>
              </a:rPr>
              <a:t>c++</a:t>
            </a:r>
            <a:r>
              <a:rPr lang="en-US" sz="1200">
                <a:latin typeface="Consolas" panose="020B0609020204030204" pitchFamily="49" charset="0"/>
                <a:cs typeface="Consolas" panose="020B0609020204030204" pitchFamily="49" charset="0"/>
              </a:rPr>
              <a:t>-</a:t>
            </a:r>
            <a:r>
              <a:rPr lang="en-US" sz="1200" err="1">
                <a:latin typeface="Consolas" panose="020B0609020204030204" pitchFamily="49" charset="0"/>
                <a:cs typeface="Consolas" panose="020B0609020204030204" pitchFamily="49" charset="0"/>
              </a:rPr>
              <a:t>cpp</a:t>
            </a:r>
            <a:r>
              <a:rPr lang="en-US" sz="1200">
                <a:latin typeface="Consolas" panose="020B0609020204030204" pitchFamily="49" charset="0"/>
                <a:cs typeface="Consolas" panose="020B0609020204030204" pitchFamily="49" charset="0"/>
              </a:rPr>
              <a:t>-output" "test-host-x86_64-pc-linux-gnu.ii"</a:t>
            </a:r>
          </a:p>
          <a:p>
            <a:r>
              <a:rPr lang="en-US" sz="1200">
                <a:latin typeface="Consolas" panose="020B0609020204030204" pitchFamily="49" charset="0"/>
                <a:cs typeface="Consolas" panose="020B0609020204030204" pitchFamily="49" charset="0"/>
              </a:rPr>
              <a:t>"clang" "-cc1" "-triple" "</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 "-aux-triple" "x86_64-pc-linux-gnu" "-E" "-</a:t>
            </a:r>
            <a:r>
              <a:rPr lang="en-US" sz="1200" err="1">
                <a:latin typeface="Consolas" panose="020B0609020204030204" pitchFamily="49" charset="0"/>
                <a:cs typeface="Consolas" panose="020B0609020204030204" pitchFamily="49" charset="0"/>
              </a:rPr>
              <a:t>dumpdir</a:t>
            </a:r>
            <a:r>
              <a:rPr lang="en-US" sz="1200">
                <a:latin typeface="Consolas" panose="020B0609020204030204" pitchFamily="49" charset="0"/>
                <a:cs typeface="Consolas" panose="020B0609020204030204" pitchFamily="49" charset="0"/>
              </a:rPr>
              <a:t>" "a-" "-save-temps=</a:t>
            </a:r>
            <a:r>
              <a:rPr lang="en-US" sz="1200" err="1">
                <a:latin typeface="Consolas" panose="020B0609020204030204" pitchFamily="49" charset="0"/>
                <a:cs typeface="Consolas" panose="020B0609020204030204" pitchFamily="49" charset="0"/>
              </a:rPr>
              <a:t>cwd</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mlink-builtin-bitcode</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example.bc</a:t>
            </a:r>
            <a:r>
              <a:rPr lang="en-US" sz="1200">
                <a:latin typeface="Consolas" panose="020B0609020204030204" pitchFamily="49" charset="0"/>
                <a:cs typeface="Consolas" panose="020B0609020204030204" pitchFamily="49" charset="0"/>
              </a:rPr>
              <a:t>" "-target-</a:t>
            </a:r>
            <a:r>
              <a:rPr lang="en-US" sz="1200" err="1">
                <a:latin typeface="Consolas" panose="020B0609020204030204" pitchFamily="49" charset="0"/>
                <a:cs typeface="Consolas" panose="020B0609020204030204" pitchFamily="49" charset="0"/>
              </a:rPr>
              <a:t>cpu</a:t>
            </a:r>
            <a:r>
              <a:rPr lang="en-US" sz="1200">
                <a:latin typeface="Consolas" panose="020B0609020204030204" pitchFamily="49" charset="0"/>
                <a:cs typeface="Consolas" panose="020B0609020204030204" pitchFamily="49" charset="0"/>
              </a:rPr>
              <a:t>" "gfx942" "-include" "__</a:t>
            </a:r>
            <a:r>
              <a:rPr lang="en-US" sz="1200" err="1">
                <a:latin typeface="Consolas" panose="020B0609020204030204" pitchFamily="49" charset="0"/>
                <a:cs typeface="Consolas" panose="020B0609020204030204" pitchFamily="49" charset="0"/>
              </a:rPr>
              <a:t>clang_openmp_device_functions.h</a:t>
            </a:r>
            <a:r>
              <a:rPr lang="en-US" sz="1200">
                <a:latin typeface="Consolas" panose="020B0609020204030204" pitchFamily="49" charset="0"/>
                <a:cs typeface="Consolas" panose="020B0609020204030204" pitchFamily="49" charset="0"/>
              </a:rPr>
              <a:t>" "-O3" "-</a:t>
            </a:r>
            <a:r>
              <a:rPr lang="en-US" sz="1200" err="1">
                <a:latin typeface="Consolas" panose="020B0609020204030204" pitchFamily="49" charset="0"/>
                <a:cs typeface="Consolas" panose="020B0609020204030204" pitchFamily="49" charset="0"/>
              </a:rPr>
              <a:t>fvisibility</a:t>
            </a:r>
            <a:r>
              <a:rPr lang="en-US" sz="1200">
                <a:latin typeface="Consolas" panose="020B0609020204030204" pitchFamily="49" charset="0"/>
                <a:cs typeface="Consolas" panose="020B0609020204030204" pitchFamily="49" charset="0"/>
              </a:rPr>
              <a:t>=protected"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-is-target-device" "-o" "test-openmp-amdgcn-amd-amdhsa-gfx942.ii" "-x" "</a:t>
            </a:r>
            <a:r>
              <a:rPr lang="en-US" sz="1200" err="1">
                <a:latin typeface="Consolas" panose="020B0609020204030204" pitchFamily="49" charset="0"/>
                <a:cs typeface="Consolas" panose="020B0609020204030204" pitchFamily="49" charset="0"/>
              </a:rPr>
              <a:t>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test.cpp</a:t>
            </a:r>
            <a:r>
              <a:rPr lang="en-US" sz="1200">
                <a:latin typeface="Consolas" panose="020B0609020204030204" pitchFamily="49" charset="0"/>
                <a:cs typeface="Consolas" panose="020B0609020204030204" pitchFamily="49" charset="0"/>
              </a:rPr>
              <a:t>"</a:t>
            </a:r>
          </a:p>
          <a:p>
            <a:r>
              <a:rPr lang="en-US" sz="1200">
                <a:latin typeface="Consolas" panose="020B0609020204030204" pitchFamily="49" charset="0"/>
                <a:cs typeface="Consolas" panose="020B0609020204030204" pitchFamily="49" charset="0"/>
              </a:rPr>
              <a:t>"clang" "-cc1" "-triple" "</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 "-aux-triple" "x86_64-pc-linux-gnu" "-emit-llvm-</a:t>
            </a:r>
            <a:r>
              <a:rPr lang="en-US" sz="1200" err="1">
                <a:latin typeface="Consolas" panose="020B0609020204030204" pitchFamily="49" charset="0"/>
                <a:cs typeface="Consolas" panose="020B0609020204030204" pitchFamily="49" charset="0"/>
              </a:rPr>
              <a:t>bc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dumpdir</a:t>
            </a:r>
            <a:r>
              <a:rPr lang="en-US" sz="1200">
                <a:latin typeface="Consolas" panose="020B0609020204030204" pitchFamily="49" charset="0"/>
                <a:cs typeface="Consolas" panose="020B0609020204030204" pitchFamily="49" charset="0"/>
              </a:rPr>
              <a:t>" "a-" "-save-temps=</a:t>
            </a:r>
            <a:r>
              <a:rPr lang="en-US" sz="1200" err="1">
                <a:latin typeface="Consolas" panose="020B0609020204030204" pitchFamily="49" charset="0"/>
                <a:cs typeface="Consolas" panose="020B0609020204030204" pitchFamily="49" charset="0"/>
              </a:rPr>
              <a:t>cwd</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mlink-builtin-bitcode</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example.bc</a:t>
            </a:r>
            <a:r>
              <a:rPr lang="en-US" sz="1200">
                <a:latin typeface="Consolas" panose="020B0609020204030204" pitchFamily="49" charset="0"/>
                <a:cs typeface="Consolas" panose="020B0609020204030204" pitchFamily="49" charset="0"/>
              </a:rPr>
              <a:t>" "-target-</a:t>
            </a:r>
            <a:r>
              <a:rPr lang="en-US" sz="1200" err="1">
                <a:latin typeface="Consolas" panose="020B0609020204030204" pitchFamily="49" charset="0"/>
                <a:cs typeface="Consolas" panose="020B0609020204030204" pitchFamily="49" charset="0"/>
              </a:rPr>
              <a:t>cpu</a:t>
            </a:r>
            <a:r>
              <a:rPr lang="en-US" sz="1200">
                <a:latin typeface="Consolas" panose="020B0609020204030204" pitchFamily="49" charset="0"/>
                <a:cs typeface="Consolas" panose="020B0609020204030204" pitchFamily="49" charset="0"/>
              </a:rPr>
              <a:t>" "gfx942" "-O3"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 "-disable-llvm-passes"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-is-target-device"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-host-</a:t>
            </a:r>
            <a:r>
              <a:rPr lang="en-US" sz="1200" err="1">
                <a:latin typeface="Consolas" panose="020B0609020204030204" pitchFamily="49" charset="0"/>
                <a:cs typeface="Consolas" panose="020B0609020204030204" pitchFamily="49" charset="0"/>
              </a:rPr>
              <a:t>ir</a:t>
            </a:r>
            <a:r>
              <a:rPr lang="en-US" sz="1200">
                <a:latin typeface="Consolas" panose="020B0609020204030204" pitchFamily="49" charset="0"/>
                <a:cs typeface="Consolas" panose="020B0609020204030204" pitchFamily="49" charset="0"/>
              </a:rPr>
              <a:t>-file-path" "test-host-x86_64-pc-linux-gnu.bc" "-o" "test-openmp-amdgcn-amd-amdhsa-gfx942.tmp.bc" "-x" "</a:t>
            </a:r>
            <a:r>
              <a:rPr lang="en-US" sz="1200" err="1">
                <a:latin typeface="Consolas" panose="020B0609020204030204" pitchFamily="49" charset="0"/>
                <a:cs typeface="Consolas" panose="020B0609020204030204" pitchFamily="49" charset="0"/>
              </a:rPr>
              <a:t>c++</a:t>
            </a:r>
            <a:r>
              <a:rPr lang="en-US" sz="1200">
                <a:latin typeface="Consolas" panose="020B0609020204030204" pitchFamily="49" charset="0"/>
                <a:cs typeface="Consolas" panose="020B0609020204030204" pitchFamily="49" charset="0"/>
              </a:rPr>
              <a:t>-</a:t>
            </a:r>
            <a:r>
              <a:rPr lang="en-US" sz="1200" err="1">
                <a:latin typeface="Consolas" panose="020B0609020204030204" pitchFamily="49" charset="0"/>
                <a:cs typeface="Consolas" panose="020B0609020204030204" pitchFamily="49" charset="0"/>
              </a:rPr>
              <a:t>cpp</a:t>
            </a:r>
            <a:r>
              <a:rPr lang="en-US" sz="1200">
                <a:latin typeface="Consolas" panose="020B0609020204030204" pitchFamily="49" charset="0"/>
                <a:cs typeface="Consolas" panose="020B0609020204030204" pitchFamily="49" charset="0"/>
              </a:rPr>
              <a:t>-output" "test-openmp-amdgcn-amd-amdhsa-gfx942.ii"</a:t>
            </a:r>
          </a:p>
          <a:p>
            <a:r>
              <a:rPr lang="en-US" sz="1200">
                <a:latin typeface="Consolas" panose="020B0609020204030204" pitchFamily="49" charset="0"/>
                <a:cs typeface="Consolas" panose="020B0609020204030204" pitchFamily="49" charset="0"/>
              </a:rPr>
              <a:t>"clang" "-cc1" "-triple" "</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 "-aux-triple" "x86_64-pc-linux-gnu" "-emit-llvm-</a:t>
            </a:r>
            <a:r>
              <a:rPr lang="en-US" sz="1200" err="1">
                <a:latin typeface="Consolas" panose="020B0609020204030204" pitchFamily="49" charset="0"/>
                <a:cs typeface="Consolas" panose="020B0609020204030204" pitchFamily="49" charset="0"/>
              </a:rPr>
              <a:t>bc</a:t>
            </a:r>
            <a:r>
              <a:rPr lang="en-US" sz="1200">
                <a:latin typeface="Consolas" panose="020B0609020204030204" pitchFamily="49" charset="0"/>
                <a:cs typeface="Consolas" panose="020B0609020204030204" pitchFamily="49" charset="0"/>
              </a:rPr>
              <a:t>" "-emit-llvm-</a:t>
            </a:r>
            <a:r>
              <a:rPr lang="en-US" sz="1200" err="1">
                <a:latin typeface="Consolas" panose="020B0609020204030204" pitchFamily="49" charset="0"/>
                <a:cs typeface="Consolas" panose="020B0609020204030204" pitchFamily="49" charset="0"/>
              </a:rPr>
              <a:t>uselists</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dumpdir</a:t>
            </a:r>
            <a:r>
              <a:rPr lang="en-US" sz="1200">
                <a:latin typeface="Consolas" panose="020B0609020204030204" pitchFamily="49" charset="0"/>
                <a:cs typeface="Consolas" panose="020B0609020204030204" pitchFamily="49" charset="0"/>
              </a:rPr>
              <a:t>" "a-" "-save-temps=</a:t>
            </a:r>
            <a:r>
              <a:rPr lang="en-US" sz="1200" err="1">
                <a:latin typeface="Consolas" panose="020B0609020204030204" pitchFamily="49" charset="0"/>
                <a:cs typeface="Consolas" panose="020B0609020204030204" pitchFamily="49" charset="0"/>
              </a:rPr>
              <a:t>cwd</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mlink-builtin-bitcode</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example.bc</a:t>
            </a:r>
            <a:r>
              <a:rPr lang="en-US" sz="1200">
                <a:latin typeface="Consolas" panose="020B0609020204030204" pitchFamily="49" charset="0"/>
                <a:cs typeface="Consolas" panose="020B0609020204030204" pitchFamily="49" charset="0"/>
              </a:rPr>
              <a:t>" "-target-</a:t>
            </a:r>
            <a:r>
              <a:rPr lang="en-US" sz="1200" err="1">
                <a:latin typeface="Consolas" panose="020B0609020204030204" pitchFamily="49" charset="0"/>
                <a:cs typeface="Consolas" panose="020B0609020204030204" pitchFamily="49" charset="0"/>
              </a:rPr>
              <a:t>cpu</a:t>
            </a:r>
            <a:r>
              <a:rPr lang="en-US" sz="1200">
                <a:latin typeface="Consolas" panose="020B0609020204030204" pitchFamily="49" charset="0"/>
                <a:cs typeface="Consolas" panose="020B0609020204030204" pitchFamily="49" charset="0"/>
              </a:rPr>
              <a:t>" "gfx942" "-O3" "-</a:t>
            </a:r>
            <a:r>
              <a:rPr lang="en-US" sz="1200" err="1">
                <a:latin typeface="Consolas" panose="020B0609020204030204" pitchFamily="49" charset="0"/>
                <a:cs typeface="Consolas" panose="020B0609020204030204" pitchFamily="49" charset="0"/>
              </a:rPr>
              <a:t>fvisibility</a:t>
            </a:r>
            <a:r>
              <a:rPr lang="en-US" sz="1200">
                <a:latin typeface="Consolas" panose="020B0609020204030204" pitchFamily="49" charset="0"/>
                <a:cs typeface="Consolas" panose="020B0609020204030204" pitchFamily="49" charset="0"/>
              </a:rPr>
              <a:t>=protected"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-is-target-device" "-o" "test-openmp-amdgcn-amd-amdhsa-gfx942.bc" "-x" "</a:t>
            </a:r>
            <a:r>
              <a:rPr lang="en-US" sz="1200" err="1">
                <a:latin typeface="Consolas" panose="020B0609020204030204" pitchFamily="49" charset="0"/>
                <a:cs typeface="Consolas" panose="020B0609020204030204" pitchFamily="49" charset="0"/>
              </a:rPr>
              <a:t>ir</a:t>
            </a:r>
            <a:r>
              <a:rPr lang="en-US" sz="1200">
                <a:latin typeface="Consolas" panose="020B0609020204030204" pitchFamily="49" charset="0"/>
                <a:cs typeface="Consolas" panose="020B0609020204030204" pitchFamily="49" charset="0"/>
              </a:rPr>
              <a:t>" "test-openmp-amdgcn-amd-amdhsa-gfx942.tmp.bc"</a:t>
            </a:r>
          </a:p>
          <a:p>
            <a:r>
              <a:rPr lang="en-US" sz="1200">
                <a:latin typeface="Consolas" panose="020B0609020204030204" pitchFamily="49" charset="0"/>
                <a:cs typeface="Consolas" panose="020B0609020204030204" pitchFamily="49" charset="0"/>
              </a:rPr>
              <a:t>"/</a:t>
            </a:r>
            <a:r>
              <a:rPr lang="en-US" sz="1200" err="1">
                <a:latin typeface="Consolas" panose="020B0609020204030204" pitchFamily="49" charset="0"/>
                <a:cs typeface="Consolas" panose="020B0609020204030204" pitchFamily="49" charset="0"/>
              </a:rPr>
              <a:t>usr</a:t>
            </a:r>
            <a:r>
              <a:rPr lang="en-US" sz="1200">
                <a:latin typeface="Consolas" panose="020B0609020204030204" pitchFamily="49" charset="0"/>
                <a:cs typeface="Consolas" panose="020B0609020204030204" pitchFamily="49" charset="0"/>
              </a:rPr>
              <a:t>/local/bin/clang-offload-packager" "-o" "test-openmp-x86_64-pc-linux-gnu.out" "--image=file=test-openmp-amdgcn-amd-amdhsa-gfx942.bc,triple=</a:t>
            </a:r>
            <a:r>
              <a:rPr lang="en-US" sz="1200" err="1">
                <a:latin typeface="Consolas" panose="020B0609020204030204" pitchFamily="49" charset="0"/>
                <a:cs typeface="Consolas" panose="020B0609020204030204" pitchFamily="49" charset="0"/>
              </a:rPr>
              <a:t>amdgcn-amd-amdhsa,arch</a:t>
            </a:r>
            <a:r>
              <a:rPr lang="en-US" sz="1200">
                <a:latin typeface="Consolas" panose="020B0609020204030204" pitchFamily="49" charset="0"/>
                <a:cs typeface="Consolas" panose="020B0609020204030204" pitchFamily="49" charset="0"/>
              </a:rPr>
              <a:t>=gfx942,kind=</a:t>
            </a:r>
            <a:r>
              <a:rPr lang="en-US" sz="1200" err="1">
                <a:latin typeface="Consolas" panose="020B0609020204030204" pitchFamily="49" charset="0"/>
                <a:cs typeface="Consolas" panose="020B0609020204030204" pitchFamily="49" charset="0"/>
              </a:rPr>
              <a:t>openmp</a:t>
            </a:r>
            <a:r>
              <a:rPr lang="en-US" sz="1200">
                <a:latin typeface="Consolas" panose="020B0609020204030204" pitchFamily="49" charset="0"/>
                <a:cs typeface="Consolas" panose="020B0609020204030204" pitchFamily="49" charset="0"/>
              </a:rPr>
              <a:t>"</a:t>
            </a:r>
          </a:p>
          <a:p>
            <a:r>
              <a:rPr lang="en-US" sz="1200">
                <a:latin typeface="Consolas" panose="020B0609020204030204" pitchFamily="49" charset="0"/>
                <a:cs typeface="Consolas" panose="020B0609020204030204" pitchFamily="49" charset="0"/>
              </a:rPr>
              <a:t>"clang" "-cc1" "-triple" "x86_64-pc-linux-gnu" "-S" "-</a:t>
            </a:r>
            <a:r>
              <a:rPr lang="en-US" sz="1200" err="1">
                <a:latin typeface="Consolas" panose="020B0609020204030204" pitchFamily="49" charset="0"/>
                <a:cs typeface="Consolas" panose="020B0609020204030204" pitchFamily="49" charset="0"/>
              </a:rPr>
              <a:t>dumpdir</a:t>
            </a:r>
            <a:r>
              <a:rPr lang="en-US" sz="1200">
                <a:latin typeface="Consolas" panose="020B0609020204030204" pitchFamily="49" charset="0"/>
                <a:cs typeface="Consolas" panose="020B0609020204030204" pitchFamily="49" charset="0"/>
              </a:rPr>
              <a:t>" "a-" "-save-temps=</a:t>
            </a:r>
            <a:r>
              <a:rPr lang="en-US" sz="1200" err="1">
                <a:latin typeface="Consolas" panose="020B0609020204030204" pitchFamily="49" charset="0"/>
                <a:cs typeface="Consolas" panose="020B0609020204030204" pitchFamily="49" charset="0"/>
              </a:rPr>
              <a:t>cwd</a:t>
            </a:r>
            <a:r>
              <a:rPr lang="en-US" sz="1200">
                <a:latin typeface="Consolas" panose="020B0609020204030204" pitchFamily="49" charset="0"/>
                <a:cs typeface="Consolas" panose="020B0609020204030204" pitchFamily="49" charset="0"/>
              </a:rPr>
              <a:t>" "-O3"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fembed</a:t>
            </a:r>
            <a:r>
              <a:rPr lang="en-US" sz="1200">
                <a:latin typeface="Consolas" panose="020B0609020204030204" pitchFamily="49" charset="0"/>
                <a:cs typeface="Consolas" panose="020B0609020204030204" pitchFamily="49" charset="0"/>
              </a:rPr>
              <a:t>-offload-object=test-openmp-x86_64-pc-linux-gnu.out" "-</a:t>
            </a:r>
            <a:r>
              <a:rPr lang="en-US" sz="1200" err="1">
                <a:latin typeface="Consolas" panose="020B0609020204030204" pitchFamily="49" charset="0"/>
                <a:cs typeface="Consolas" panose="020B0609020204030204" pitchFamily="49" charset="0"/>
              </a:rPr>
              <a:t>fopenmp</a:t>
            </a:r>
            <a:r>
              <a:rPr lang="en-US" sz="1200">
                <a:latin typeface="Consolas" panose="020B0609020204030204" pitchFamily="49" charset="0"/>
                <a:cs typeface="Consolas" panose="020B0609020204030204" pitchFamily="49" charset="0"/>
              </a:rPr>
              <a:t>-targets=</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 "-o" "test-host-x86_64-pc-linux-gnu.s" "-x" "</a:t>
            </a:r>
            <a:r>
              <a:rPr lang="en-US" sz="1200" err="1">
                <a:latin typeface="Consolas" panose="020B0609020204030204" pitchFamily="49" charset="0"/>
                <a:cs typeface="Consolas" panose="020B0609020204030204" pitchFamily="49" charset="0"/>
              </a:rPr>
              <a:t>ir</a:t>
            </a:r>
            <a:r>
              <a:rPr lang="en-US" sz="1200">
                <a:latin typeface="Consolas" panose="020B0609020204030204" pitchFamily="49" charset="0"/>
                <a:cs typeface="Consolas" panose="020B0609020204030204" pitchFamily="49" charset="0"/>
              </a:rPr>
              <a:t>" "test-host-x86_64-pc-linux-gnu.bc"</a:t>
            </a:r>
          </a:p>
          <a:p>
            <a:r>
              <a:rPr lang="en-US" sz="1200">
                <a:latin typeface="Consolas" panose="020B0609020204030204" pitchFamily="49" charset="0"/>
                <a:cs typeface="Consolas" panose="020B0609020204030204" pitchFamily="49" charset="0"/>
              </a:rPr>
              <a:t>"clang" "-cc1as" "-triple" "x86_64-pc-linux-gnu" "-filetype" "obj" "-main-file-name" "</a:t>
            </a:r>
            <a:r>
              <a:rPr lang="en-US" sz="1200" err="1">
                <a:latin typeface="Consolas" panose="020B0609020204030204" pitchFamily="49" charset="0"/>
                <a:cs typeface="Consolas" panose="020B0609020204030204" pitchFamily="49" charset="0"/>
              </a:rPr>
              <a:t>test.cpp</a:t>
            </a:r>
            <a:r>
              <a:rPr lang="en-US" sz="1200">
                <a:latin typeface="Consolas" panose="020B0609020204030204" pitchFamily="49" charset="0"/>
                <a:cs typeface="Consolas" panose="020B0609020204030204" pitchFamily="49" charset="0"/>
              </a:rPr>
              <a:t>" "-target-</a:t>
            </a:r>
            <a:r>
              <a:rPr lang="en-US" sz="1200" err="1">
                <a:latin typeface="Consolas" panose="020B0609020204030204" pitchFamily="49" charset="0"/>
                <a:cs typeface="Consolas" panose="020B0609020204030204" pitchFamily="49" charset="0"/>
              </a:rPr>
              <a:t>cpu</a:t>
            </a:r>
            <a:r>
              <a:rPr lang="en-US" sz="1200">
                <a:latin typeface="Consolas" panose="020B0609020204030204" pitchFamily="49" charset="0"/>
                <a:cs typeface="Consolas" panose="020B0609020204030204" pitchFamily="49" charset="0"/>
              </a:rPr>
              <a:t>" "x86-64" "-o" "test-host-x86_64-pc-linux-gnu.o" "test-host-x86_64-pc-linux-gnu.s"</a:t>
            </a:r>
          </a:p>
          <a:p>
            <a:r>
              <a:rPr lang="en-US" sz="1200">
                <a:latin typeface="Consolas" panose="020B0609020204030204" pitchFamily="49" charset="0"/>
                <a:cs typeface="Consolas" panose="020B0609020204030204" pitchFamily="49" charset="0"/>
              </a:rPr>
              <a:t>"clang-linker-wrapper" "--device-compiler=</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=-O3" "--device-compiler=</a:t>
            </a:r>
            <a:r>
              <a:rPr lang="en-US" sz="1200" err="1">
                <a:latin typeface="Consolas" panose="020B0609020204030204" pitchFamily="49" charset="0"/>
                <a:cs typeface="Consolas" panose="020B0609020204030204" pitchFamily="49" charset="0"/>
              </a:rPr>
              <a:t>amdgcn-amd-amdhsa</a:t>
            </a:r>
            <a:r>
              <a:rPr lang="en-US" sz="1200">
                <a:latin typeface="Consolas" panose="020B0609020204030204" pitchFamily="49" charset="0"/>
                <a:cs typeface="Consolas" panose="020B0609020204030204" pitchFamily="49" charset="0"/>
              </a:rPr>
              <a:t>=-save-temps=</a:t>
            </a:r>
            <a:r>
              <a:rPr lang="en-US" sz="1200" err="1">
                <a:latin typeface="Consolas" panose="020B0609020204030204" pitchFamily="49" charset="0"/>
                <a:cs typeface="Consolas" panose="020B0609020204030204" pitchFamily="49" charset="0"/>
              </a:rPr>
              <a:t>cwd</a:t>
            </a:r>
            <a:r>
              <a:rPr lang="en-US" sz="1200">
                <a:latin typeface="Consolas" panose="020B0609020204030204" pitchFamily="49" charset="0"/>
                <a:cs typeface="Consolas" panose="020B0609020204030204" pitchFamily="49" charset="0"/>
              </a:rPr>
              <a:t>" "--host-triple=x86_64-pc-linux-gnu" "--save-temps" "--linker-path=/opt/local/bin/</a:t>
            </a:r>
            <a:r>
              <a:rPr lang="en-US" sz="1200" err="1">
                <a:latin typeface="Consolas" panose="020B0609020204030204" pitchFamily="49" charset="0"/>
                <a:cs typeface="Consolas" panose="020B0609020204030204" pitchFamily="49" charset="0"/>
              </a:rPr>
              <a:t>ld</a:t>
            </a:r>
            <a:r>
              <a:rPr lang="en-US" sz="1200">
                <a:latin typeface="Consolas" panose="020B0609020204030204" pitchFamily="49" charset="0"/>
                <a:cs typeface="Consolas" panose="020B0609020204030204" pitchFamily="49" charset="0"/>
              </a:rPr>
              <a:t>" "--hash-style=gnu" "--eh-frame-</a:t>
            </a:r>
            <a:r>
              <a:rPr lang="en-US" sz="1200" err="1">
                <a:latin typeface="Consolas" panose="020B0609020204030204" pitchFamily="49" charset="0"/>
                <a:cs typeface="Consolas" panose="020B0609020204030204" pitchFamily="49" charset="0"/>
              </a:rPr>
              <a:t>hdr</a:t>
            </a:r>
            <a:r>
              <a:rPr lang="en-US" sz="1200">
                <a:latin typeface="Consolas" panose="020B0609020204030204" pitchFamily="49" charset="0"/>
                <a:cs typeface="Consolas" panose="020B0609020204030204" pitchFamily="49" charset="0"/>
              </a:rPr>
              <a:t>" "-m" "elf_x86_64" "-pie" "-dynamic-linker" "/lib64/ld-linux-x86-64.so.2" "-o" "</a:t>
            </a:r>
            <a:r>
              <a:rPr lang="en-US" sz="1200" err="1">
                <a:latin typeface="Consolas" panose="020B0609020204030204" pitchFamily="49" charset="0"/>
                <a:cs typeface="Consolas" panose="020B0609020204030204" pitchFamily="49" charset="0"/>
              </a:rPr>
              <a:t>a.out</a:t>
            </a:r>
            <a:r>
              <a:rPr lang="en-US" sz="1200">
                <a:latin typeface="Consolas" panose="020B0609020204030204" pitchFamily="49" charset="0"/>
                <a:cs typeface="Consolas" panose="020B0609020204030204" pitchFamily="49" charset="0"/>
              </a:rPr>
              <a:t>" "Scrt1.o" "</a:t>
            </a:r>
            <a:r>
              <a:rPr lang="en-US" sz="1200" err="1">
                <a:latin typeface="Consolas" panose="020B0609020204030204" pitchFamily="49" charset="0"/>
                <a:cs typeface="Consolas" panose="020B0609020204030204" pitchFamily="49" charset="0"/>
              </a:rPr>
              <a:t>crti.o</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crtbeginS.o</a:t>
            </a:r>
            <a:r>
              <a:rPr lang="en-US" sz="1200">
                <a:latin typeface="Consolas" panose="020B0609020204030204" pitchFamily="49" charset="0"/>
                <a:cs typeface="Consolas" panose="020B0609020204030204" pitchFamily="49" charset="0"/>
              </a:rPr>
              <a:t>" "-L/</a:t>
            </a:r>
            <a:r>
              <a:rPr lang="en-US" sz="1200" err="1">
                <a:latin typeface="Consolas" panose="020B0609020204030204" pitchFamily="49" charset="0"/>
                <a:cs typeface="Consolas" panose="020B0609020204030204" pitchFamily="49" charset="0"/>
              </a:rPr>
              <a:t>usr</a:t>
            </a:r>
            <a:r>
              <a:rPr lang="en-US" sz="1200">
                <a:latin typeface="Consolas" panose="020B0609020204030204" pitchFamily="49" charset="0"/>
                <a:cs typeface="Consolas" panose="020B0609020204030204" pitchFamily="49" charset="0"/>
              </a:rPr>
              <a:t>/lib" "test-host-x86_64-pc-linux-gnu.o" "-</a:t>
            </a:r>
            <a:r>
              <a:rPr lang="en-US" sz="1200" err="1">
                <a:latin typeface="Consolas" panose="020B0609020204030204" pitchFamily="49" charset="0"/>
                <a:cs typeface="Consolas" panose="020B0609020204030204" pitchFamily="49" charset="0"/>
              </a:rPr>
              <a:t>lstdc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lm</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lomp</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lomptarget</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lomptarget.devicertl</a:t>
            </a:r>
            <a:r>
              <a:rPr lang="en-US" sz="1200">
                <a:latin typeface="Consolas" panose="020B0609020204030204" pitchFamily="49" charset="0"/>
                <a:cs typeface="Consolas" panose="020B0609020204030204" pitchFamily="49" charset="0"/>
              </a:rPr>
              <a:t>" "-L/</a:t>
            </a:r>
            <a:r>
              <a:rPr lang="en-US" sz="1200" err="1">
                <a:latin typeface="Consolas" panose="020B0609020204030204" pitchFamily="49" charset="0"/>
                <a:cs typeface="Consolas" panose="020B0609020204030204" pitchFamily="49" charset="0"/>
              </a:rPr>
              <a:t>usr</a:t>
            </a:r>
            <a:r>
              <a:rPr lang="en-US" sz="1200">
                <a:latin typeface="Consolas" panose="020B0609020204030204" pitchFamily="49" charset="0"/>
                <a:cs typeface="Consolas" panose="020B0609020204030204" pitchFamily="49" charset="0"/>
              </a:rPr>
              <a:t>/local/lib" "-</a:t>
            </a:r>
            <a:r>
              <a:rPr lang="en-US" sz="1200" err="1">
                <a:latin typeface="Consolas" panose="020B0609020204030204" pitchFamily="49" charset="0"/>
                <a:cs typeface="Consolas" panose="020B0609020204030204" pitchFamily="49" charset="0"/>
              </a:rPr>
              <a:t>lgcc_s</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lgcc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lpthread</a:t>
            </a:r>
            <a:r>
              <a:rPr lang="en-US" sz="1200">
                <a:latin typeface="Consolas" panose="020B0609020204030204" pitchFamily="49" charset="0"/>
                <a:cs typeface="Consolas" panose="020B0609020204030204" pitchFamily="49" charset="0"/>
              </a:rPr>
              <a:t>" "-lc" "-</a:t>
            </a:r>
            <a:r>
              <a:rPr lang="en-US" sz="1200" err="1">
                <a:latin typeface="Consolas" panose="020B0609020204030204" pitchFamily="49" charset="0"/>
                <a:cs typeface="Consolas" panose="020B0609020204030204" pitchFamily="49" charset="0"/>
              </a:rPr>
              <a:t>lgcc_s</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lgcc</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crtendS.o</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crtn.o</a:t>
            </a:r>
            <a:r>
              <a:rPr lang="en-US" sz="1200">
                <a:latin typeface="Consolas" panose="020B0609020204030204" pitchFamily="49" charset="0"/>
                <a:cs typeface="Consolas" panose="020B0609020204030204" pitchFamily="49" charset="0"/>
              </a:rPr>
              <a:t>"</a:t>
            </a:r>
          </a:p>
        </p:txBody>
      </p:sp>
      <p:sp>
        <p:nvSpPr>
          <p:cNvPr id="11" name="Rectangle 10">
            <a:extLst>
              <a:ext uri="{FF2B5EF4-FFF2-40B4-BE49-F238E27FC236}">
                <a16:creationId xmlns:a16="http://schemas.microsoft.com/office/drawing/2014/main" id="{A766C1FC-1925-7694-6D9D-5472826BA10D}"/>
              </a:ext>
            </a:extLst>
          </p:cNvPr>
          <p:cNvSpPr/>
          <p:nvPr/>
        </p:nvSpPr>
        <p:spPr bwMode="auto">
          <a:xfrm>
            <a:off x="588263" y="5374331"/>
            <a:ext cx="10070772" cy="192751"/>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2812004E-7B12-364D-6A16-BF1216167F5D}"/>
              </a:ext>
            </a:extLst>
          </p:cNvPr>
          <p:cNvSpPr/>
          <p:nvPr/>
        </p:nvSpPr>
        <p:spPr bwMode="auto">
          <a:xfrm>
            <a:off x="588262" y="2762932"/>
            <a:ext cx="11289973" cy="822950"/>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Tree>
    <p:custDataLst>
      <p:custData r:id="rId1"/>
      <p:custData r:id="rId2"/>
    </p:custDataLst>
    <p:extLst>
      <p:ext uri="{BB962C8B-B14F-4D97-AF65-F5344CB8AC3E}">
        <p14:creationId xmlns:p14="http://schemas.microsoft.com/office/powerpoint/2010/main" val="1044524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animBg="1"/>
      <p:bldP spid="15" grpId="0" animBg="1"/>
      <p:bldP spid="15"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3801F-5966-4CB1-BBBB-3FA2853A30C4}"/>
              </a:ext>
            </a:extLst>
          </p:cNvPr>
          <p:cNvSpPr>
            <a:spLocks noGrp="1"/>
          </p:cNvSpPr>
          <p:nvPr>
            <p:ph type="title"/>
          </p:nvPr>
        </p:nvSpPr>
        <p:spPr/>
        <p:txBody>
          <a:bodyPr/>
          <a:lstStyle/>
          <a:p>
            <a:r>
              <a:rPr lang="en-US"/>
              <a:t>Pass pipeline reduction</a:t>
            </a:r>
          </a:p>
        </p:txBody>
      </p:sp>
      <p:sp>
        <p:nvSpPr>
          <p:cNvPr id="5" name="TextBox 4">
            <a:extLst>
              <a:ext uri="{FF2B5EF4-FFF2-40B4-BE49-F238E27FC236}">
                <a16:creationId xmlns:a16="http://schemas.microsoft.com/office/drawing/2014/main" id="{D00F5CC3-8E7D-9A6D-099F-BE52C825B3CC}"/>
              </a:ext>
            </a:extLst>
          </p:cNvPr>
          <p:cNvSpPr txBox="1"/>
          <p:nvPr/>
        </p:nvSpPr>
        <p:spPr>
          <a:xfrm>
            <a:off x="720763" y="4727327"/>
            <a:ext cx="8466268" cy="1107996"/>
          </a:xfrm>
          <a:prstGeom prst="rect">
            <a:avLst/>
          </a:prstGeom>
          <a:noFill/>
        </p:spPr>
        <p:txBody>
          <a:bodyPr wrap="square" lIns="0" tIns="0" rIns="0" bIns="0" rtlCol="0">
            <a:spAutoFit/>
          </a:bodyPr>
          <a:lstStyle/>
          <a:p>
            <a:pPr>
              <a:buClr>
                <a:schemeClr val="accent1"/>
              </a:buClr>
              <a:buSzPct val="60000"/>
            </a:pPr>
            <a:r>
              <a:rPr lang="en-US" sz="1800" dirty="0">
                <a:latin typeface="Consolas" panose="020B0609020204030204" pitchFamily="49" charset="0"/>
                <a:cs typeface="Consolas" panose="020B0609020204030204" pitchFamily="49" charset="0"/>
              </a:rPr>
              <a:t>$ export BUGGY_PLUGIN_OPTS=crash-on-buggy-global-state</a:t>
            </a:r>
          </a:p>
          <a:p>
            <a:pPr>
              <a:buClr>
                <a:schemeClr val="accent1"/>
              </a:buClr>
              <a:buSzPct val="60000"/>
            </a:pP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buggy_opt</a:t>
            </a:r>
            <a:r>
              <a:rPr lang="en-US" sz="1800" dirty="0">
                <a:latin typeface="Consolas" panose="020B0609020204030204" pitchFamily="49" charset="0"/>
                <a:cs typeface="Consolas" panose="020B0609020204030204" pitchFamily="49" charset="0"/>
              </a:rPr>
              <a:t> X86ISelLowering.cpp.clang-disable-llvm-passes.bc</a:t>
            </a:r>
          </a:p>
          <a:p>
            <a:pPr>
              <a:buClr>
                <a:schemeClr val="accent1"/>
              </a:buClr>
              <a:buSzPct val="60000"/>
            </a:pPr>
            <a:endParaRPr lang="en-US" sz="1800" dirty="0">
              <a:latin typeface="Consolas" panose="020B0609020204030204" pitchFamily="49" charset="0"/>
              <a:cs typeface="Consolas" panose="020B0609020204030204" pitchFamily="49" charset="0"/>
            </a:endParaRPr>
          </a:p>
          <a:p>
            <a:pPr>
              <a:buClr>
                <a:schemeClr val="accent1"/>
              </a:buClr>
              <a:buSzPct val="60000"/>
            </a:pPr>
            <a:endParaRPr lang="en-US" sz="1800" dirty="0">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B218DCA2-BA4C-1365-F0B2-9C82582F8C49}"/>
              </a:ext>
            </a:extLst>
          </p:cNvPr>
          <p:cNvSpPr txBox="1"/>
          <p:nvPr/>
        </p:nvSpPr>
        <p:spPr>
          <a:xfrm>
            <a:off x="585217" y="1022677"/>
            <a:ext cx="10309411" cy="4166525"/>
          </a:xfrm>
          <a:prstGeom prst="rect">
            <a:avLst/>
          </a:prstGeom>
          <a:noFill/>
        </p:spPr>
        <p:txBody>
          <a:bodyPr wrap="square">
            <a:spAutoFit/>
          </a:bodyPr>
          <a:lstStyle/>
          <a:p>
            <a:pPr>
              <a:buNone/>
            </a:pPr>
            <a:r>
              <a:rPr lang="en-US" b="0" dirty="0">
                <a:solidFill>
                  <a:srgbClr val="569CD6"/>
                </a:solidFill>
                <a:effectLst/>
                <a:latin typeface="Menlo" panose="020B0609030804020204" pitchFamily="49" charset="0"/>
              </a:rPr>
              <a:t>static</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bool</a:t>
            </a: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BuggyGlobalFlag</a:t>
            </a:r>
            <a:r>
              <a:rPr lang="en-US" b="0" dirty="0">
                <a:solidFill>
                  <a:srgbClr val="CCCCCC"/>
                </a:solidFill>
                <a:effectLst/>
                <a:latin typeface="Menlo" panose="020B0609030804020204" pitchFamily="49" charset="0"/>
              </a:rPr>
              <a:t> </a:t>
            </a:r>
            <a:r>
              <a:rPr lang="en-US" b="0" dirty="0">
                <a:solidFill>
                  <a:srgbClr val="D4D4D4"/>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false</a:t>
            </a:r>
            <a:r>
              <a:rPr lang="en-US" b="0" dirty="0">
                <a:solidFill>
                  <a:srgbClr val="CCCCCC"/>
                </a:solidFill>
                <a:effectLst/>
                <a:latin typeface="Menlo" panose="020B0609030804020204" pitchFamily="49" charset="0"/>
              </a:rPr>
              <a:t>;</a:t>
            </a:r>
          </a:p>
          <a:p>
            <a:pPr>
              <a:buNone/>
            </a:pPr>
            <a:br>
              <a:rPr lang="en-US" b="0" dirty="0">
                <a:solidFill>
                  <a:srgbClr val="CCCCCC"/>
                </a:solidFill>
                <a:effectLst/>
                <a:latin typeface="Menlo" panose="020B0609030804020204" pitchFamily="49" charset="0"/>
              </a:rPr>
            </a:br>
            <a:r>
              <a:rPr lang="en-US" b="0" dirty="0" err="1">
                <a:solidFill>
                  <a:srgbClr val="4EC9B0"/>
                </a:solidFill>
                <a:effectLst/>
                <a:latin typeface="Menlo" panose="020B0609030804020204" pitchFamily="49" charset="0"/>
              </a:rPr>
              <a:t>PreservedAnalyses</a:t>
            </a:r>
            <a:r>
              <a:rPr lang="en-US" b="0" dirty="0">
                <a:solidFill>
                  <a:srgbClr val="CCCCCC"/>
                </a:solidFill>
                <a:effectLst/>
                <a:latin typeface="Menlo" panose="020B0609030804020204" pitchFamily="49" charset="0"/>
              </a:rPr>
              <a:t> </a:t>
            </a:r>
          </a:p>
          <a:p>
            <a:pPr>
              <a:buNone/>
            </a:pPr>
            <a:r>
              <a:rPr lang="en-US" b="0" dirty="0" err="1">
                <a:solidFill>
                  <a:srgbClr val="4EC9B0"/>
                </a:solidFill>
                <a:effectLst/>
                <a:latin typeface="Menlo" panose="020B0609030804020204" pitchFamily="49" charset="0"/>
              </a:rPr>
              <a:t>BuggyAttrPass</a:t>
            </a:r>
            <a:r>
              <a:rPr lang="en-US" b="0" dirty="0">
                <a:solidFill>
                  <a:srgbClr val="CCCCCC"/>
                </a:solidFill>
                <a:effectLst/>
                <a:latin typeface="Menlo" panose="020B0609030804020204" pitchFamily="49" charset="0"/>
              </a:rPr>
              <a:t>::</a:t>
            </a:r>
            <a:r>
              <a:rPr lang="en-US" b="0" dirty="0">
                <a:solidFill>
                  <a:srgbClr val="DCDCAA"/>
                </a:solidFill>
                <a:effectLst/>
                <a:latin typeface="Menlo" panose="020B0609030804020204" pitchFamily="49" charset="0"/>
              </a:rPr>
              <a:t>run</a:t>
            </a:r>
            <a:r>
              <a:rPr lang="en-US" b="0" dirty="0">
                <a:solidFill>
                  <a:srgbClr val="CCCCCC"/>
                </a:solidFill>
                <a:effectLst/>
                <a:latin typeface="Menlo" panose="020B0609030804020204" pitchFamily="49" charset="0"/>
              </a:rPr>
              <a:t>(</a:t>
            </a:r>
            <a:r>
              <a:rPr lang="en-US" b="0" dirty="0">
                <a:solidFill>
                  <a:srgbClr val="4EC9B0"/>
                </a:solidFill>
                <a:effectLst/>
                <a:latin typeface="Menlo" panose="020B0609030804020204" pitchFamily="49" charset="0"/>
              </a:rPr>
              <a:t>Module</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&amp;</a:t>
            </a:r>
            <a:r>
              <a:rPr lang="en-US" b="0" dirty="0">
                <a:solidFill>
                  <a:srgbClr val="9CDCFE"/>
                </a:solidFill>
                <a:effectLst/>
                <a:latin typeface="Menlo" panose="020B0609030804020204" pitchFamily="49" charset="0"/>
              </a:rPr>
              <a:t>M</a:t>
            </a:r>
            <a:r>
              <a:rPr lang="en-US" b="0" dirty="0">
                <a:solidFill>
                  <a:srgbClr val="CCCCCC"/>
                </a:solidFill>
                <a:effectLst/>
                <a:latin typeface="Menlo" panose="020B0609030804020204" pitchFamily="49" charset="0"/>
              </a:rPr>
              <a:t>, </a:t>
            </a:r>
            <a:r>
              <a:rPr lang="en-US" b="0" dirty="0" err="1">
                <a:solidFill>
                  <a:srgbClr val="4EC9B0"/>
                </a:solidFill>
                <a:effectLst/>
                <a:latin typeface="Menlo" panose="020B0609030804020204" pitchFamily="49" charset="0"/>
              </a:rPr>
              <a:t>ModuleAnalysisManager</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&amp;</a:t>
            </a:r>
            <a:r>
              <a:rPr lang="en-US" b="0" dirty="0">
                <a:solidFill>
                  <a:srgbClr val="CCCCCC"/>
                </a:solidFill>
                <a:effectLst/>
                <a:latin typeface="Menlo" panose="020B0609030804020204" pitchFamily="49" charset="0"/>
              </a:rPr>
              <a:t>) {</a:t>
            </a:r>
          </a:p>
          <a:p>
            <a:pPr>
              <a:buNone/>
            </a:pPr>
            <a:r>
              <a:rPr lang="en-US" b="0" dirty="0">
                <a:solidFill>
                  <a:srgbClr val="CCCCCC"/>
                </a:solidFill>
                <a:effectLst/>
                <a:latin typeface="Menlo" panose="020B0609030804020204" pitchFamily="49" charset="0"/>
              </a:rPr>
              <a:t>  </a:t>
            </a:r>
            <a:r>
              <a:rPr lang="en-US" b="0" dirty="0" err="1">
                <a:solidFill>
                  <a:srgbClr val="CCCCCC"/>
                </a:solidFill>
                <a:effectLst/>
                <a:latin typeface="Menlo" panose="020B0609030804020204" pitchFamily="49" charset="0"/>
              </a:rPr>
              <a:t>BuggyGlobalFlag</a:t>
            </a:r>
            <a:r>
              <a:rPr lang="en-US" b="0" dirty="0">
                <a:solidFill>
                  <a:srgbClr val="CCCCCC"/>
                </a:solidFill>
                <a:effectLst/>
                <a:latin typeface="Menlo" panose="020B0609030804020204" pitchFamily="49" charset="0"/>
              </a:rPr>
              <a:t> </a:t>
            </a:r>
            <a:r>
              <a:rPr lang="en-US" b="0" dirty="0">
                <a:solidFill>
                  <a:srgbClr val="D4D4D4"/>
                </a:solidFill>
                <a:effectLst/>
                <a:latin typeface="Menlo" panose="020B0609030804020204" pitchFamily="49" charset="0"/>
              </a:rPr>
              <a: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true</a:t>
            </a:r>
            <a:r>
              <a:rPr lang="en-US" b="0" dirty="0">
                <a:solidFill>
                  <a:srgbClr val="CCCCCC"/>
                </a:solidFill>
                <a:effectLst/>
                <a:latin typeface="Menlo" panose="020B0609030804020204" pitchFamily="49" charset="0"/>
              </a:rPr>
              <a:t>;</a:t>
            </a:r>
          </a:p>
          <a:p>
            <a:pPr>
              <a:buNone/>
            </a:pPr>
            <a:br>
              <a:rPr lang="en-US" b="0" dirty="0">
                <a:solidFill>
                  <a:srgbClr val="CCCCCC"/>
                </a:solidFill>
                <a:effectLst/>
                <a:latin typeface="Menlo" panose="020B0609030804020204" pitchFamily="49" charset="0"/>
              </a:rPr>
            </a:br>
            <a:r>
              <a:rPr lang="en-US" b="0" dirty="0">
                <a:solidFill>
                  <a:srgbClr val="CCCCCC"/>
                </a:solidFill>
                <a:effectLst/>
                <a:latin typeface="Menlo" panose="020B0609030804020204" pitchFamily="49" charset="0"/>
              </a:rPr>
              <a:t>  </a:t>
            </a:r>
            <a:r>
              <a:rPr lang="en-US" b="0" dirty="0">
                <a:solidFill>
                  <a:srgbClr val="C586C0"/>
                </a:solidFill>
                <a:effectLst/>
                <a:latin typeface="Menlo" panose="020B0609030804020204" pitchFamily="49" charset="0"/>
              </a:rPr>
              <a:t>for</a:t>
            </a:r>
            <a:r>
              <a:rPr lang="en-US" b="0" dirty="0">
                <a:solidFill>
                  <a:srgbClr val="CCCCCC"/>
                </a:solidFill>
                <a:effectLst/>
                <a:latin typeface="Menlo" panose="020B0609030804020204" pitchFamily="49" charset="0"/>
              </a:rPr>
              <a:t> (Function </a:t>
            </a:r>
            <a:r>
              <a:rPr lang="en-US" b="0" dirty="0">
                <a:solidFill>
                  <a:srgbClr val="D4D4D4"/>
                </a:solidFill>
                <a:effectLst/>
                <a:latin typeface="Menlo" panose="020B0609030804020204" pitchFamily="49" charset="0"/>
              </a:rPr>
              <a:t>&amp;</a:t>
            </a:r>
            <a:r>
              <a:rPr lang="en-US" b="0" dirty="0">
                <a:solidFill>
                  <a:srgbClr val="CCCCCC"/>
                </a:solidFill>
                <a:effectLst/>
                <a:latin typeface="Menlo" panose="020B0609030804020204" pitchFamily="49" charset="0"/>
              </a:rPr>
              <a:t>F : M) {</a:t>
            </a:r>
          </a:p>
          <a:p>
            <a:pPr>
              <a:buNone/>
            </a:pPr>
            <a:r>
              <a:rPr lang="en-US" b="0" dirty="0">
                <a:solidFill>
                  <a:srgbClr val="C586C0"/>
                </a:solidFill>
                <a:effectLst/>
                <a:latin typeface="Menlo" panose="020B0609030804020204" pitchFamily="49" charset="0"/>
              </a:rPr>
              <a:t>    if</a:t>
            </a:r>
            <a:r>
              <a:rPr lang="en-US" b="0" dirty="0">
                <a:solidFill>
                  <a:srgbClr val="CCCCCC"/>
                </a:solidFill>
                <a:effectLst/>
                <a:latin typeface="Menlo" panose="020B0609030804020204" pitchFamily="49" charset="0"/>
              </a:rPr>
              <a:t> (</a:t>
            </a:r>
            <a:r>
              <a:rPr lang="en-US" b="0" dirty="0">
                <a:solidFill>
                  <a:srgbClr val="D4D4D4"/>
                </a:solidFill>
                <a:effectLst/>
                <a:latin typeface="Menlo" panose="020B0609030804020204" pitchFamily="49" charset="0"/>
              </a:rPr>
              <a:t>!</a:t>
            </a:r>
            <a:r>
              <a:rPr lang="en-US" b="0" dirty="0" err="1">
                <a:solidFill>
                  <a:srgbClr val="9CDCFE"/>
                </a:solidFill>
                <a:effectLst/>
                <a:latin typeface="Menlo" panose="020B0609030804020204" pitchFamily="49" charset="0"/>
              </a:rPr>
              <a:t>F</a:t>
            </a:r>
            <a:r>
              <a:rPr lang="en-US" b="0" dirty="0" err="1">
                <a:solidFill>
                  <a:srgbClr val="CCCCCC"/>
                </a:solidFill>
                <a:effectLst/>
                <a:latin typeface="Menlo" panose="020B0609030804020204" pitchFamily="49" charset="0"/>
              </a:rPr>
              <a:t>.</a:t>
            </a:r>
            <a:r>
              <a:rPr lang="en-US" b="0" dirty="0" err="1">
                <a:solidFill>
                  <a:srgbClr val="DCDCAA"/>
                </a:solidFill>
                <a:effectLst/>
                <a:latin typeface="Menlo" panose="020B0609030804020204" pitchFamily="49" charset="0"/>
              </a:rPr>
              <a:t>isDeclaration</a:t>
            </a:r>
            <a:r>
              <a:rPr lang="en-US" b="0" dirty="0">
                <a:solidFill>
                  <a:srgbClr val="CCCCCC"/>
                </a:solidFill>
                <a:effectLst/>
                <a:latin typeface="Menlo" panose="020B0609030804020204" pitchFamily="49" charset="0"/>
              </a:rPr>
              <a:t>())</a:t>
            </a:r>
          </a:p>
          <a:p>
            <a:pPr>
              <a:buNone/>
            </a:pPr>
            <a:r>
              <a:rPr lang="en-US" b="0" dirty="0">
                <a:solidFill>
                  <a:srgbClr val="9CDCFE"/>
                </a:solidFill>
                <a:effectLst/>
                <a:latin typeface="Menlo" panose="020B0609030804020204" pitchFamily="49" charset="0"/>
              </a:rPr>
              <a:t>      </a:t>
            </a:r>
            <a:r>
              <a:rPr lang="en-US" b="0" dirty="0" err="1">
                <a:solidFill>
                  <a:srgbClr val="9CDCFE"/>
                </a:solidFill>
                <a:effectLst/>
                <a:latin typeface="Menlo" panose="020B0609030804020204" pitchFamily="49" charset="0"/>
              </a:rPr>
              <a:t>F</a:t>
            </a:r>
            <a:r>
              <a:rPr lang="en-US" b="0" dirty="0" err="1">
                <a:solidFill>
                  <a:srgbClr val="CCCCCC"/>
                </a:solidFill>
                <a:effectLst/>
                <a:latin typeface="Menlo" panose="020B0609030804020204" pitchFamily="49" charset="0"/>
              </a:rPr>
              <a:t>.</a:t>
            </a:r>
            <a:r>
              <a:rPr lang="en-US" b="0" dirty="0" err="1">
                <a:solidFill>
                  <a:srgbClr val="DCDCAA"/>
                </a:solidFill>
                <a:effectLst/>
                <a:latin typeface="Menlo" panose="020B0609030804020204" pitchFamily="49" charset="0"/>
              </a:rPr>
              <a:t>addFnAttr</a:t>
            </a:r>
            <a:r>
              <a:rPr lang="en-US" b="0" dirty="0">
                <a:solidFill>
                  <a:srgbClr val="CCCCCC"/>
                </a:solidFill>
                <a:effectLst/>
                <a:latin typeface="Menlo" panose="020B0609030804020204" pitchFamily="49" charset="0"/>
              </a:rPr>
              <a:t>(</a:t>
            </a:r>
            <a:r>
              <a:rPr lang="en-US" b="0" dirty="0">
                <a:solidFill>
                  <a:srgbClr val="CE9178"/>
                </a:solidFill>
                <a:effectLst/>
                <a:latin typeface="Menlo" panose="020B0609030804020204" pitchFamily="49" charset="0"/>
              </a:rPr>
              <a:t>"buggy-</a:t>
            </a:r>
            <a:r>
              <a:rPr lang="en-US" b="0" dirty="0" err="1">
                <a:solidFill>
                  <a:srgbClr val="CE9178"/>
                </a:solidFill>
                <a:effectLst/>
                <a:latin typeface="Menlo" panose="020B0609030804020204" pitchFamily="49" charset="0"/>
              </a:rPr>
              <a:t>attr</a:t>
            </a:r>
            <a:r>
              <a:rPr lang="en-US" b="0" dirty="0">
                <a:solidFill>
                  <a:srgbClr val="CE9178"/>
                </a:solidFill>
                <a:effectLst/>
                <a:latin typeface="Menlo" panose="020B0609030804020204" pitchFamily="49" charset="0"/>
              </a:rPr>
              <a:t>"</a:t>
            </a:r>
            <a:r>
              <a:rPr lang="en-US" b="0" dirty="0">
                <a:solidFill>
                  <a:srgbClr val="CCCCCC"/>
                </a:solidFill>
                <a:effectLst/>
                <a:latin typeface="Menlo" panose="020B0609030804020204" pitchFamily="49" charset="0"/>
              </a:rPr>
              <a:t>);</a:t>
            </a:r>
          </a:p>
          <a:p>
            <a:pPr>
              <a:buNone/>
            </a:pPr>
            <a:r>
              <a:rPr lang="en-US" b="0" dirty="0">
                <a:solidFill>
                  <a:srgbClr val="CCCCCC"/>
                </a:solidFill>
                <a:effectLst/>
                <a:latin typeface="Menlo" panose="020B0609030804020204" pitchFamily="49" charset="0"/>
              </a:rPr>
              <a:t>  }</a:t>
            </a:r>
          </a:p>
          <a:p>
            <a:pPr>
              <a:buNone/>
            </a:pPr>
            <a:br>
              <a:rPr lang="en-US" b="0" dirty="0">
                <a:solidFill>
                  <a:srgbClr val="CCCCCC"/>
                </a:solidFill>
                <a:effectLst/>
                <a:latin typeface="Menlo" panose="020B0609030804020204" pitchFamily="49" charset="0"/>
              </a:rPr>
            </a:br>
            <a:r>
              <a:rPr lang="en-US" b="0" dirty="0">
                <a:solidFill>
                  <a:srgbClr val="CCCCCC"/>
                </a:solidFill>
                <a:effectLst/>
                <a:latin typeface="Menlo" panose="020B0609030804020204" pitchFamily="49" charset="0"/>
              </a:rPr>
              <a:t>  </a:t>
            </a:r>
            <a:r>
              <a:rPr lang="en-US" b="0" dirty="0">
                <a:solidFill>
                  <a:srgbClr val="C586C0"/>
                </a:solidFill>
                <a:effectLst/>
                <a:latin typeface="Menlo" panose="020B0609030804020204" pitchFamily="49" charset="0"/>
              </a:rPr>
              <a:t>return</a:t>
            </a:r>
            <a:r>
              <a:rPr lang="en-US" b="0" dirty="0">
                <a:solidFill>
                  <a:srgbClr val="CCCCCC"/>
                </a:solidFill>
                <a:effectLst/>
                <a:latin typeface="Menlo" panose="020B0609030804020204" pitchFamily="49" charset="0"/>
              </a:rPr>
              <a:t> </a:t>
            </a:r>
            <a:r>
              <a:rPr lang="en-US" b="0" dirty="0" err="1">
                <a:solidFill>
                  <a:srgbClr val="4EC9B0"/>
                </a:solidFill>
                <a:effectLst/>
                <a:latin typeface="Menlo" panose="020B0609030804020204" pitchFamily="49" charset="0"/>
              </a:rPr>
              <a:t>PreservedAnalyses</a:t>
            </a:r>
            <a:r>
              <a:rPr lang="en-US" b="0" dirty="0">
                <a:solidFill>
                  <a:srgbClr val="CCCCCC"/>
                </a:solidFill>
                <a:effectLst/>
                <a:latin typeface="Menlo" panose="020B0609030804020204" pitchFamily="49" charset="0"/>
              </a:rPr>
              <a:t>::</a:t>
            </a:r>
            <a:r>
              <a:rPr lang="en-US" b="0" dirty="0">
                <a:solidFill>
                  <a:srgbClr val="DCDCAA"/>
                </a:solidFill>
                <a:effectLst/>
                <a:latin typeface="Menlo" panose="020B0609030804020204" pitchFamily="49" charset="0"/>
              </a:rPr>
              <a:t>all</a:t>
            </a:r>
            <a:r>
              <a:rPr lang="en-US" b="0" dirty="0">
                <a:solidFill>
                  <a:srgbClr val="CCCCCC"/>
                </a:solidFill>
                <a:effectLst/>
                <a:latin typeface="Menlo" panose="020B0609030804020204" pitchFamily="49" charset="0"/>
              </a:rPr>
              <a:t>();</a:t>
            </a:r>
          </a:p>
          <a:p>
            <a:pPr>
              <a:buNone/>
            </a:pPr>
            <a:r>
              <a:rPr lang="en-US" b="0" dirty="0">
                <a:solidFill>
                  <a:srgbClr val="CCCCCC"/>
                </a:solidFill>
                <a:effectLst/>
                <a:latin typeface="Menlo" panose="020B0609030804020204" pitchFamily="49" charset="0"/>
              </a:rPr>
              <a:t>}</a:t>
            </a:r>
          </a:p>
          <a:p>
            <a:br>
              <a:rPr lang="en-US" b="0" dirty="0">
                <a:solidFill>
                  <a:srgbClr val="CCCCCC"/>
                </a:solidFill>
                <a:effectLst/>
                <a:latin typeface="Menlo" panose="020B0609030804020204" pitchFamily="49" charset="0"/>
              </a:rPr>
            </a:br>
            <a:endParaRPr lang="en-US" b="0" dirty="0">
              <a:solidFill>
                <a:srgbClr val="CCCCCC"/>
              </a:solidFill>
              <a:effectLst/>
              <a:latin typeface="Menlo" panose="020B0609030804020204" pitchFamily="49" charset="0"/>
            </a:endParaRPr>
          </a:p>
        </p:txBody>
      </p:sp>
    </p:spTree>
    <p:custDataLst>
      <p:custData r:id="rId1"/>
      <p:custData r:id="rId2"/>
    </p:custDataLst>
    <p:extLst>
      <p:ext uri="{BB962C8B-B14F-4D97-AF65-F5344CB8AC3E}">
        <p14:creationId xmlns:p14="http://schemas.microsoft.com/office/powerpoint/2010/main" val="28947858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0452D4-8F1B-B076-3C84-90352136F6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817A74-22CE-AD4E-AB92-66014490A1E8}"/>
              </a:ext>
            </a:extLst>
          </p:cNvPr>
          <p:cNvSpPr>
            <a:spLocks noGrp="1"/>
          </p:cNvSpPr>
          <p:nvPr>
            <p:ph type="title"/>
          </p:nvPr>
        </p:nvSpPr>
        <p:spPr/>
        <p:txBody>
          <a:bodyPr/>
          <a:lstStyle/>
          <a:p>
            <a:r>
              <a:rPr lang="en-US"/>
              <a:t>Pass pipeline reduction</a:t>
            </a:r>
          </a:p>
        </p:txBody>
      </p:sp>
      <p:sp>
        <p:nvSpPr>
          <p:cNvPr id="6" name="TextBox 5">
            <a:extLst>
              <a:ext uri="{FF2B5EF4-FFF2-40B4-BE49-F238E27FC236}">
                <a16:creationId xmlns:a16="http://schemas.microsoft.com/office/drawing/2014/main" id="{4A101100-3E30-5A07-8D34-32AC0738AB33}"/>
              </a:ext>
            </a:extLst>
          </p:cNvPr>
          <p:cNvSpPr txBox="1"/>
          <p:nvPr/>
        </p:nvSpPr>
        <p:spPr>
          <a:xfrm>
            <a:off x="588263" y="1484233"/>
            <a:ext cx="10470598" cy="3351687"/>
          </a:xfrm>
          <a:prstGeom prst="rect">
            <a:avLst/>
          </a:prstGeom>
          <a:noFill/>
        </p:spPr>
        <p:txBody>
          <a:bodyPr wrap="square">
            <a:spAutoFit/>
          </a:bodyPr>
          <a:lstStyle/>
          <a:p>
            <a:pPr>
              <a:buNone/>
            </a:pPr>
            <a:r>
              <a:rPr lang="en-US" b="0" dirty="0">
                <a:solidFill>
                  <a:srgbClr val="569CD6"/>
                </a:solidFill>
                <a:effectLst/>
                <a:latin typeface="Menlo" panose="020B0609030804020204" pitchFamily="49" charset="0"/>
              </a:rPr>
              <a:t>export</a:t>
            </a:r>
            <a:r>
              <a:rPr lang="en-US" b="0" dirty="0">
                <a:solidFill>
                  <a:srgbClr val="CCCCCC"/>
                </a:solidFill>
                <a:effectLst/>
                <a:latin typeface="Menlo" panose="020B0609030804020204" pitchFamily="49" charset="0"/>
              </a:rPr>
              <a:t> </a:t>
            </a:r>
            <a:r>
              <a:rPr lang="en-US" b="0" dirty="0">
                <a:solidFill>
                  <a:srgbClr val="9CDCFE"/>
                </a:solidFill>
                <a:effectLst/>
                <a:latin typeface="Menlo" panose="020B0609030804020204" pitchFamily="49" charset="0"/>
              </a:rPr>
              <a:t>BUGGY_PLUGIN_OPTS</a:t>
            </a:r>
            <a:r>
              <a:rPr lang="en-US" b="0" dirty="0">
                <a:solidFill>
                  <a:srgbClr val="D4D4D4"/>
                </a:solidFill>
                <a:effectLst/>
                <a:latin typeface="Menlo" panose="020B0609030804020204" pitchFamily="49" charset="0"/>
              </a:rPr>
              <a:t>=</a:t>
            </a:r>
            <a:r>
              <a:rPr lang="en-US" b="0" dirty="0">
                <a:solidFill>
                  <a:srgbClr val="9CDCFE"/>
                </a:solidFill>
                <a:effectLst/>
                <a:latin typeface="Menlo" panose="020B0609030804020204" pitchFamily="49" charset="0"/>
              </a:rPr>
              <a:t>crash-on-buggy-global-state</a:t>
            </a:r>
            <a:endParaRPr lang="en-US" b="0" dirty="0">
              <a:solidFill>
                <a:srgbClr val="CCCCCC"/>
              </a:solidFill>
              <a:effectLst/>
              <a:latin typeface="Menlo" panose="020B0609030804020204" pitchFamily="49" charset="0"/>
            </a:endParaRPr>
          </a:p>
          <a:p>
            <a:pPr>
              <a:buNone/>
            </a:pPr>
            <a:br>
              <a:rPr lang="en-US" b="0" dirty="0">
                <a:solidFill>
                  <a:srgbClr val="CCCCCC"/>
                </a:solidFill>
                <a:effectLst/>
                <a:latin typeface="Menlo" panose="020B0609030804020204" pitchFamily="49" charset="0"/>
              </a:rPr>
            </a:br>
            <a:r>
              <a:rPr lang="en-US" b="0" dirty="0">
                <a:solidFill>
                  <a:srgbClr val="DCDCAA"/>
                </a:solidFill>
                <a:effectLst/>
                <a:latin typeface="Menlo" panose="020B0609030804020204" pitchFamily="49" charset="0"/>
              </a:rPr>
              <a:t>llvm-project/llvm/utils/</a:t>
            </a:r>
            <a:r>
              <a:rPr lang="en-US" b="0" dirty="0" err="1">
                <a:solidFill>
                  <a:srgbClr val="DCDCAA"/>
                </a:solidFill>
                <a:effectLst/>
                <a:latin typeface="Menlo" panose="020B0609030804020204" pitchFamily="49" charset="0"/>
              </a:rPr>
              <a:t>reduce_pipeline.py</a:t>
            </a:r>
            <a:r>
              <a:rPr lang="en-US" b="0" dirty="0">
                <a:solidFill>
                  <a:srgbClr val="CCCCCC"/>
                </a:solidFill>
                <a:effectLst/>
                <a:latin typeface="Menlo" panose="020B0609030804020204" pitchFamily="49" charset="0"/>
              </a:rPr>
              <a:t> \ </a:t>
            </a:r>
          </a:p>
          <a:p>
            <a:pPr>
              <a:buNone/>
            </a:pPr>
            <a:r>
              <a:rPr lang="en-US" dirty="0">
                <a:solidFill>
                  <a:srgbClr val="CCCCCC"/>
                </a:solidFill>
                <a:latin typeface="Menlo" panose="020B0609030804020204" pitchFamily="49" charset="0"/>
              </a:rPr>
              <a:t>  </a:t>
            </a:r>
            <a:r>
              <a:rPr lang="en-US" b="0" dirty="0">
                <a:solidFill>
                  <a:srgbClr val="569CD6"/>
                </a:solidFill>
                <a:effectLst/>
                <a:latin typeface="Menlo" panose="020B0609030804020204" pitchFamily="49" charset="0"/>
              </a:rPr>
              <a:t>--opt-binary</a:t>
            </a:r>
            <a:r>
              <a:rPr lang="en-US" b="0" dirty="0">
                <a:solidFill>
                  <a:srgbClr val="CCCCCC"/>
                </a:solidFill>
                <a:effectLst/>
                <a:latin typeface="Menlo" panose="020B0609030804020204" pitchFamily="49" charset="0"/>
              </a:rPr>
              <a:t> </a:t>
            </a:r>
            <a:r>
              <a:rPr lang="en-US" b="0" dirty="0">
                <a:solidFill>
                  <a:srgbClr val="CE9178"/>
                </a:solidFill>
                <a:effectLst/>
                <a:latin typeface="Menlo" panose="020B0609030804020204" pitchFamily="49" charset="0"/>
              </a:rPr>
              <a:t>~/llvm-project/</a:t>
            </a:r>
            <a:r>
              <a:rPr lang="en-US" b="0" dirty="0" err="1">
                <a:solidFill>
                  <a:srgbClr val="CE9178"/>
                </a:solidFill>
                <a:effectLst/>
                <a:latin typeface="Menlo" panose="020B0609030804020204" pitchFamily="49" charset="0"/>
              </a:rPr>
              <a:t>build_reldebinfo</a:t>
            </a:r>
            <a:r>
              <a:rPr lang="en-US" b="0" dirty="0">
                <a:solidFill>
                  <a:srgbClr val="CE9178"/>
                </a:solidFill>
                <a:effectLst/>
                <a:latin typeface="Menlo" panose="020B0609030804020204" pitchFamily="49" charset="0"/>
              </a:rPr>
              <a:t>/bin/opt</a:t>
            </a:r>
            <a:r>
              <a:rPr lang="en-US" b="0" dirty="0">
                <a:solidFill>
                  <a:srgbClr val="CCCCCC"/>
                </a:solidFill>
                <a:effectLst/>
                <a:latin typeface="Menlo" panose="020B0609030804020204" pitchFamily="49" charset="0"/>
              </a:rPr>
              <a:t> </a:t>
            </a:r>
            <a:r>
              <a:rPr lang="en-US" b="0" dirty="0">
                <a:solidFill>
                  <a:srgbClr val="D7BA7D"/>
                </a:solidFill>
                <a:effectLst/>
                <a:latin typeface="Menlo" panose="020B0609030804020204" pitchFamily="49" charset="0"/>
              </a:rPr>
              <a:t>\</a:t>
            </a:r>
            <a:endParaRPr lang="en-US" b="0" dirty="0">
              <a:solidFill>
                <a:srgbClr val="CCCCCC"/>
              </a:solidFill>
              <a:effectLst/>
              <a:latin typeface="Menlo" panose="020B0609030804020204" pitchFamily="49" charset="0"/>
            </a:endParaRPr>
          </a:p>
          <a:p>
            <a:pPr>
              <a:buNone/>
            </a:pPr>
            <a:r>
              <a:rPr lang="en-US" b="0" dirty="0">
                <a:solidFill>
                  <a:srgbClr val="569CD6"/>
                </a:solidFill>
                <a:effectLst/>
                <a:latin typeface="Menlo" panose="020B0609030804020204" pitchFamily="49" charset="0"/>
              </a:rPr>
              <a:t>  --passes=</a:t>
            </a:r>
            <a:r>
              <a:rPr lang="en-US" b="0" dirty="0">
                <a:solidFill>
                  <a:srgbClr val="CE9178"/>
                </a:solidFill>
                <a:effectLst/>
                <a:latin typeface="Menlo" panose="020B0609030804020204" pitchFamily="49" charset="0"/>
              </a:rPr>
              <a:t>'default&lt;O2&gt;’</a:t>
            </a:r>
            <a:r>
              <a:rPr lang="en-US" b="0" dirty="0">
                <a:solidFill>
                  <a:srgbClr val="CCCCCC"/>
                </a:solidFill>
                <a:effectLst/>
                <a:latin typeface="Menlo" panose="020B0609030804020204" pitchFamily="49" charset="0"/>
              </a:rPr>
              <a:t> </a:t>
            </a:r>
            <a:r>
              <a:rPr lang="en-US" b="0" dirty="0">
                <a:solidFill>
                  <a:srgbClr val="D7BA7D"/>
                </a:solidFill>
                <a:effectLst/>
                <a:latin typeface="Menlo" panose="020B0609030804020204" pitchFamily="49" charset="0"/>
              </a:rPr>
              <a:t>\</a:t>
            </a:r>
            <a:endParaRPr lang="en-US" b="0" dirty="0">
              <a:solidFill>
                <a:srgbClr val="CCCCCC"/>
              </a:solidFill>
              <a:effectLst/>
              <a:latin typeface="Menlo" panose="020B0609030804020204" pitchFamily="49" charset="0"/>
            </a:endParaRPr>
          </a:p>
          <a:p>
            <a:pPr>
              <a:buNone/>
            </a:pPr>
            <a:r>
              <a:rPr lang="en-US" b="0" dirty="0">
                <a:solidFill>
                  <a:srgbClr val="569CD6"/>
                </a:solidFill>
                <a:effectLst/>
                <a:latin typeface="Menlo" panose="020B0609030804020204" pitchFamily="49" charset="0"/>
              </a:rPr>
              <a:t>  --input</a:t>
            </a:r>
            <a:r>
              <a:rPr lang="en-US" b="0" dirty="0">
                <a:solidFill>
                  <a:srgbClr val="CCCCCC"/>
                </a:solidFill>
                <a:effectLst/>
                <a:latin typeface="Menlo" panose="020B0609030804020204" pitchFamily="49" charset="0"/>
              </a:rPr>
              <a:t> </a:t>
            </a:r>
            <a:r>
              <a:rPr lang="en-US" b="0" dirty="0">
                <a:solidFill>
                  <a:srgbClr val="CE9178"/>
                </a:solidFill>
                <a:effectLst/>
                <a:latin typeface="Menlo" panose="020B0609030804020204" pitchFamily="49" charset="0"/>
              </a:rPr>
              <a:t>X86ISelLowering.cpp.clang-disable-llvm-passes.bc</a:t>
            </a:r>
            <a:r>
              <a:rPr lang="en-US" b="0" dirty="0">
                <a:solidFill>
                  <a:srgbClr val="CCCCCC"/>
                </a:solidFill>
                <a:effectLst/>
                <a:latin typeface="Menlo" panose="020B0609030804020204" pitchFamily="49" charset="0"/>
              </a:rPr>
              <a:t> </a:t>
            </a:r>
            <a:r>
              <a:rPr lang="en-US" b="0" dirty="0">
                <a:solidFill>
                  <a:srgbClr val="D7BA7D"/>
                </a:solidFill>
                <a:effectLst/>
                <a:latin typeface="Menlo" panose="020B0609030804020204" pitchFamily="49" charset="0"/>
              </a:rPr>
              <a:t>\</a:t>
            </a:r>
            <a:endParaRPr lang="en-US" b="0" dirty="0">
              <a:solidFill>
                <a:srgbClr val="CCCCCC"/>
              </a:solidFill>
              <a:effectLst/>
              <a:latin typeface="Menlo" panose="020B0609030804020204" pitchFamily="49" charset="0"/>
            </a:endParaRPr>
          </a:p>
          <a:p>
            <a:pPr>
              <a:buNone/>
            </a:pPr>
            <a:r>
              <a:rPr lang="en-US" b="0" dirty="0">
                <a:solidFill>
                  <a:srgbClr val="569CD6"/>
                </a:solidFill>
                <a:effectLst/>
                <a:latin typeface="Menlo" panose="020B0609030804020204" pitchFamily="49" charset="0"/>
              </a:rPr>
              <a:t>  --output</a:t>
            </a:r>
            <a:r>
              <a:rPr lang="en-US" b="0" dirty="0">
                <a:solidFill>
                  <a:srgbClr val="CCCCCC"/>
                </a:solidFill>
                <a:effectLst/>
                <a:latin typeface="Menlo" panose="020B0609030804020204" pitchFamily="49" charset="0"/>
              </a:rPr>
              <a:t> </a:t>
            </a:r>
            <a:r>
              <a:rPr lang="en-US" b="0" dirty="0">
                <a:solidFill>
                  <a:srgbClr val="CE9178"/>
                </a:solidFill>
                <a:effectLst/>
                <a:latin typeface="Menlo" panose="020B0609030804020204" pitchFamily="49" charset="0"/>
              </a:rPr>
              <a:t>reduced-</a:t>
            </a:r>
            <a:r>
              <a:rPr lang="en-US" b="0" dirty="0" err="1">
                <a:solidFill>
                  <a:srgbClr val="CE9178"/>
                </a:solidFill>
                <a:effectLst/>
                <a:latin typeface="Menlo" panose="020B0609030804020204" pitchFamily="49" charset="0"/>
              </a:rPr>
              <a:t>pipeline.out.ll</a:t>
            </a:r>
            <a:r>
              <a:rPr lang="en-US" b="0" dirty="0">
                <a:solidFill>
                  <a:srgbClr val="CCCCCC"/>
                </a:solidFill>
                <a:effectLst/>
                <a:latin typeface="Menlo" panose="020B0609030804020204" pitchFamily="49" charset="0"/>
              </a:rPr>
              <a:t> </a:t>
            </a:r>
            <a:r>
              <a:rPr lang="en-US" b="0" dirty="0">
                <a:solidFill>
                  <a:srgbClr val="D7BA7D"/>
                </a:solidFill>
                <a:effectLst/>
                <a:latin typeface="Menlo" panose="020B0609030804020204" pitchFamily="49" charset="0"/>
              </a:rPr>
              <a:t>\</a:t>
            </a:r>
            <a:endParaRPr lang="en-US" b="0" dirty="0">
              <a:solidFill>
                <a:srgbClr val="CCCCCC"/>
              </a:solidFill>
              <a:effectLst/>
              <a:latin typeface="Menlo" panose="020B0609030804020204" pitchFamily="49" charset="0"/>
            </a:endParaRPr>
          </a:p>
          <a:p>
            <a:pPr>
              <a:buNone/>
            </a:pPr>
            <a:r>
              <a:rPr lang="en-US" b="0" dirty="0">
                <a:solidFill>
                  <a:srgbClr val="569CD6"/>
                </a:solidFill>
                <a:effectLst/>
                <a:latin typeface="Menlo" panose="020B0609030804020204" pitchFamily="49" charset="0"/>
              </a:rPr>
              <a:t>  --load-pass-plugin=</a:t>
            </a:r>
            <a:r>
              <a:rPr lang="en-US" b="0" dirty="0" err="1">
                <a:solidFill>
                  <a:srgbClr val="569CD6"/>
                </a:solidFill>
                <a:effectLst/>
                <a:latin typeface="Menlo" panose="020B0609030804020204" pitchFamily="49" charset="0"/>
              </a:rPr>
              <a:t>buggy_plugin.so</a:t>
            </a:r>
            <a:endParaRPr lang="en-US" b="0" dirty="0">
              <a:solidFill>
                <a:srgbClr val="CCCCCC"/>
              </a:solidFill>
              <a:effectLst/>
              <a:latin typeface="Menlo" panose="020B0609030804020204" pitchFamily="49" charset="0"/>
            </a:endParaRPr>
          </a:p>
          <a:p>
            <a:br>
              <a:rPr lang="en-US" b="0" dirty="0">
                <a:solidFill>
                  <a:srgbClr val="CCCCCC"/>
                </a:solidFill>
                <a:effectLst/>
                <a:latin typeface="Menlo" panose="020B0609030804020204" pitchFamily="49" charset="0"/>
              </a:rPr>
            </a:br>
            <a:br>
              <a:rPr lang="en-US" b="0" dirty="0">
                <a:solidFill>
                  <a:srgbClr val="CCCCCC"/>
                </a:solidFill>
                <a:effectLst/>
                <a:latin typeface="Menlo" panose="020B0609030804020204" pitchFamily="49" charset="0"/>
              </a:rPr>
            </a:br>
            <a:endParaRPr lang="en-US" b="0" dirty="0">
              <a:solidFill>
                <a:srgbClr val="CCCCCC"/>
              </a:solidFill>
              <a:effectLst/>
              <a:latin typeface="Menlo" panose="020B0609030804020204" pitchFamily="49" charset="0"/>
            </a:endParaRPr>
          </a:p>
          <a:p>
            <a:endParaRPr lang="en-US" dirty="0"/>
          </a:p>
        </p:txBody>
      </p:sp>
    </p:spTree>
    <p:custDataLst>
      <p:custData r:id="rId1"/>
      <p:custData r:id="rId2"/>
    </p:custDataLst>
    <p:extLst>
      <p:ext uri="{BB962C8B-B14F-4D97-AF65-F5344CB8AC3E}">
        <p14:creationId xmlns:p14="http://schemas.microsoft.com/office/powerpoint/2010/main" val="242465715"/>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C5A86C-3E8C-CD85-1379-5AB57A280D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A0DA94-C2E6-0B7F-7A57-735B648050B0}"/>
              </a:ext>
            </a:extLst>
          </p:cNvPr>
          <p:cNvSpPr>
            <a:spLocks noGrp="1"/>
          </p:cNvSpPr>
          <p:nvPr>
            <p:ph type="title"/>
          </p:nvPr>
        </p:nvSpPr>
        <p:spPr/>
        <p:txBody>
          <a:bodyPr/>
          <a:lstStyle/>
          <a:p>
            <a:r>
              <a:rPr lang="en-US" dirty="0"/>
              <a:t>Pass pipeline reduction</a:t>
            </a:r>
          </a:p>
        </p:txBody>
      </p:sp>
      <p:sp>
        <p:nvSpPr>
          <p:cNvPr id="7" name="TextBox 6">
            <a:extLst>
              <a:ext uri="{FF2B5EF4-FFF2-40B4-BE49-F238E27FC236}">
                <a16:creationId xmlns:a16="http://schemas.microsoft.com/office/drawing/2014/main" id="{ECFD7C2C-F0E9-76DE-A8CF-7C53EDE4A25F}"/>
              </a:ext>
            </a:extLst>
          </p:cNvPr>
          <p:cNvSpPr txBox="1"/>
          <p:nvPr/>
        </p:nvSpPr>
        <p:spPr>
          <a:xfrm>
            <a:off x="462579" y="1218245"/>
            <a:ext cx="11697866" cy="4709751"/>
          </a:xfrm>
          <a:prstGeom prst="rect">
            <a:avLst/>
          </a:prstGeom>
          <a:noFill/>
        </p:spPr>
        <p:txBody>
          <a:bodyPr wrap="square">
            <a:spAutoFit/>
          </a:bodyPr>
          <a:lstStyle/>
          <a:p>
            <a:pPr>
              <a:buNone/>
            </a:pPr>
            <a:r>
              <a:rPr lang="en-US" b="0" dirty="0">
                <a:solidFill>
                  <a:srgbClr val="CCCCCC"/>
                </a:solidFill>
                <a:effectLst/>
                <a:latin typeface="Menlo" panose="020B0609030804020204" pitchFamily="49" charset="0"/>
              </a:rPr>
              <a:t>The following extra </a:t>
            </a:r>
            <a:r>
              <a:rPr lang="en-US" b="0" dirty="0" err="1">
                <a:solidFill>
                  <a:srgbClr val="CCCCCC"/>
                </a:solidFill>
                <a:effectLst/>
                <a:latin typeface="Menlo" panose="020B0609030804020204" pitchFamily="49" charset="0"/>
              </a:rPr>
              <a:t>args</a:t>
            </a:r>
            <a:r>
              <a:rPr lang="en-US" b="0" dirty="0">
                <a:solidFill>
                  <a:srgbClr val="CCCCCC"/>
                </a:solidFill>
                <a:effectLst/>
                <a:latin typeface="Menlo" panose="020B0609030804020204" pitchFamily="49" charset="0"/>
              </a:rPr>
              <a:t> will be passed to opt: [</a:t>
            </a:r>
            <a:r>
              <a:rPr lang="en-US" b="0" dirty="0">
                <a:solidFill>
                  <a:srgbClr val="CE9178"/>
                </a:solidFill>
                <a:effectLst/>
                <a:latin typeface="Menlo" panose="020B0609030804020204" pitchFamily="49" charset="0"/>
              </a:rPr>
              <a:t>'--load-pass-plugin=/home/</a:t>
            </a:r>
            <a:r>
              <a:rPr lang="en-US" b="0" dirty="0" err="1">
                <a:solidFill>
                  <a:srgbClr val="CE9178"/>
                </a:solidFill>
                <a:effectLst/>
                <a:latin typeface="Menlo" panose="020B0609030804020204" pitchFamily="49" charset="0"/>
              </a:rPr>
              <a:t>marsenau</a:t>
            </a:r>
            <a:r>
              <a:rPr lang="en-US" b="0" dirty="0">
                <a:solidFill>
                  <a:srgbClr val="CE9178"/>
                </a:solidFill>
                <a:effectLst/>
                <a:latin typeface="Menlo" panose="020B0609030804020204" pitchFamily="49" charset="0"/>
              </a:rPr>
              <a:t>/</a:t>
            </a:r>
            <a:r>
              <a:rPr lang="en-US" b="0" dirty="0" err="1">
                <a:solidFill>
                  <a:srgbClr val="CE9178"/>
                </a:solidFill>
                <a:effectLst/>
                <a:latin typeface="Menlo" panose="020B0609030804020204" pitchFamily="49" charset="0"/>
              </a:rPr>
              <a:t>src</a:t>
            </a:r>
            <a:r>
              <a:rPr lang="en-US" b="0" dirty="0">
                <a:solidFill>
                  <a:srgbClr val="CE9178"/>
                </a:solidFill>
                <a:effectLst/>
                <a:latin typeface="Menlo" panose="020B0609030804020204" pitchFamily="49" charset="0"/>
              </a:rPr>
              <a:t>/llvm-reduce-tutorial/build/</a:t>
            </a:r>
            <a:r>
              <a:rPr lang="en-US" b="0" dirty="0" err="1">
                <a:solidFill>
                  <a:srgbClr val="CE9178"/>
                </a:solidFill>
                <a:effectLst/>
                <a:latin typeface="Menlo" panose="020B0609030804020204" pitchFamily="49" charset="0"/>
              </a:rPr>
              <a:t>buggy_plugin.so</a:t>
            </a:r>
            <a:r>
              <a:rPr lang="en-US" b="0" dirty="0">
                <a:solidFill>
                  <a:srgbClr val="CE9178"/>
                </a:solidFill>
                <a:effectLst/>
                <a:latin typeface="Menlo" panose="020B0609030804020204" pitchFamily="49" charset="0"/>
              </a:rPr>
              <a:t>'</a:t>
            </a:r>
            <a:r>
              <a:rPr lang="en-US" b="0" dirty="0">
                <a:solidFill>
                  <a:srgbClr val="CCCCCC"/>
                </a:solidFill>
                <a:effectLst/>
                <a:latin typeface="Menlo" panose="020B0609030804020204" pitchFamily="49" charset="0"/>
              </a:rPr>
              <a:t>]</a:t>
            </a:r>
          </a:p>
          <a:p>
            <a:pPr>
              <a:buNone/>
            </a:pPr>
            <a:r>
              <a:rPr lang="en-US" b="0" dirty="0">
                <a:solidFill>
                  <a:srgbClr val="CCCCCC"/>
                </a:solidFill>
                <a:effectLst/>
                <a:latin typeface="Menlo" panose="020B0609030804020204" pitchFamily="49" charset="0"/>
              </a:rPr>
              <a:t>Expanded pass sequence: annotation2metadata,forceattrs,inferattrs,</a:t>
            </a:r>
            <a:r>
              <a:rPr lang="en-US" b="0" dirty="0">
                <a:solidFill>
                  <a:srgbClr val="569CD6"/>
                </a:solidFill>
                <a:effectLst/>
                <a:latin typeface="Menlo" panose="020B0609030804020204" pitchFamily="49" charset="0"/>
              </a:rPr>
              <a:t>coro-early</a:t>
            </a:r>
            <a:r>
              <a:rPr lang="en-US" b="0" dirty="0">
                <a:solidFill>
                  <a:srgbClr val="CCCCCC"/>
                </a:solidFill>
                <a:effectLst/>
                <a:latin typeface="Menlo" panose="020B0609030804020204" pitchFamily="49" charset="0"/>
              </a:rPr>
              <a:t>,function&lt;</a:t>
            </a:r>
            <a:r>
              <a:rPr lang="en-US" b="0" dirty="0">
                <a:solidFill>
                  <a:srgbClr val="569CD6"/>
                </a:solidFill>
                <a:effectLst/>
                <a:latin typeface="Menlo" panose="020B0609030804020204" pitchFamily="49" charset="0"/>
              </a:rPr>
              <a:t>eager-inv</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a:t>
            </a:r>
          </a:p>
          <a:p>
            <a:pPr>
              <a:buNone/>
            </a:pPr>
            <a:r>
              <a:rPr lang="en-US" b="0" dirty="0">
                <a:solidFill>
                  <a:srgbClr val="CCCCCC"/>
                </a:solidFill>
                <a:effectLst/>
                <a:latin typeface="Menlo" panose="020B0609030804020204" pitchFamily="49" charset="0"/>
              </a:rPr>
              <a:t>---Starting step </a:t>
            </a:r>
            <a:r>
              <a:rPr lang="en-US" b="0" dirty="0">
                <a:solidFill>
                  <a:srgbClr val="F44747"/>
                </a:solidFill>
                <a:effectLst/>
                <a:latin typeface="Menlo" panose="020B0609030804020204" pitchFamily="49" charset="0"/>
              </a:rPr>
              <a:t>#0---</a:t>
            </a:r>
            <a:endParaRPr lang="en-US" b="0" dirty="0">
              <a:solidFill>
                <a:srgbClr val="CCCCCC"/>
              </a:solidFill>
              <a:effectLst/>
              <a:latin typeface="Menlo" panose="020B0609030804020204" pitchFamily="49" charset="0"/>
            </a:endParaRPr>
          </a:p>
          <a:p>
            <a:pPr>
              <a:buNone/>
            </a:pPr>
            <a:r>
              <a:rPr lang="en-US" b="0" dirty="0">
                <a:solidFill>
                  <a:srgbClr val="CCCCCC"/>
                </a:solidFill>
                <a:effectLst/>
                <a:latin typeface="Menlo" panose="020B0609030804020204" pitchFamily="49" charset="0"/>
              </a:rPr>
              <a:t>-passes="annotation2metadata,forceattrs,inferattrs,</a:t>
            </a:r>
            <a:r>
              <a:rPr lang="en-US" b="0" dirty="0">
                <a:solidFill>
                  <a:srgbClr val="569CD6"/>
                </a:solidFill>
                <a:effectLst/>
                <a:latin typeface="Menlo" panose="020B0609030804020204" pitchFamily="49" charset="0"/>
              </a:rPr>
              <a:t>coro-early</a:t>
            </a:r>
            <a:r>
              <a:rPr lang="en-US" b="0" dirty="0">
                <a:solidFill>
                  <a:srgbClr val="CCCCCC"/>
                </a:solidFill>
                <a:effectLst/>
                <a:latin typeface="Menlo" panose="020B0609030804020204" pitchFamily="49" charset="0"/>
              </a:rPr>
              <a:t>,function&lt;</a:t>
            </a:r>
            <a:r>
              <a:rPr lang="en-US" b="0" dirty="0">
                <a:solidFill>
                  <a:srgbClr val="569CD6"/>
                </a:solidFill>
                <a:effectLst/>
                <a:latin typeface="Menlo" panose="020B0609030804020204" pitchFamily="49" charset="0"/>
              </a:rPr>
              <a:t>eager-inv</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a:t>
            </a:r>
          </a:p>
          <a:p>
            <a:pPr>
              <a:buNone/>
            </a:pPr>
            <a:r>
              <a:rPr lang="en-US" b="0" dirty="0">
                <a:solidFill>
                  <a:srgbClr val="CCCCCC"/>
                </a:solidFill>
                <a:effectLst/>
                <a:latin typeface="Menlo" panose="020B0609030804020204" pitchFamily="49" charset="0"/>
              </a:rPr>
              <a:t>---Starting step </a:t>
            </a:r>
            <a:r>
              <a:rPr lang="en-US" b="0" dirty="0">
                <a:solidFill>
                  <a:srgbClr val="F44747"/>
                </a:solidFill>
                <a:effectLst/>
                <a:latin typeface="Menlo" panose="020B0609030804020204" pitchFamily="49" charset="0"/>
              </a:rPr>
              <a:t>#1---</a:t>
            </a:r>
            <a:endParaRPr lang="en-US" b="0" dirty="0">
              <a:solidFill>
                <a:srgbClr val="CCCCCC"/>
              </a:solidFill>
              <a:effectLst/>
              <a:latin typeface="Menlo" panose="020B0609030804020204" pitchFamily="49" charset="0"/>
            </a:endParaRPr>
          </a:p>
          <a:p>
            <a:pPr>
              <a:buNone/>
            </a:pPr>
            <a:r>
              <a:rPr lang="en-US" b="0" dirty="0">
                <a:solidFill>
                  <a:srgbClr val="CCCCCC"/>
                </a:solidFill>
                <a:effectLst/>
                <a:latin typeface="Menlo" panose="020B0609030804020204" pitchFamily="49" charset="0"/>
              </a:rPr>
              <a:t>-passes="</a:t>
            </a:r>
            <a:r>
              <a:rPr lang="en-US" b="0" dirty="0">
                <a:solidFill>
                  <a:srgbClr val="569CD6"/>
                </a:solidFill>
                <a:effectLst/>
                <a:latin typeface="Menlo" panose="020B0609030804020204" pitchFamily="49" charset="0"/>
              </a:rPr>
              <a:t>buggy-</a:t>
            </a:r>
            <a:r>
              <a:rPr lang="en-US" b="0" dirty="0" err="1">
                <a:solidFill>
                  <a:srgbClr val="569CD6"/>
                </a:solidFill>
                <a:effectLst/>
                <a:latin typeface="Menlo" panose="020B0609030804020204" pitchFamily="49" charset="0"/>
              </a:rPr>
              <a:t>attr</a:t>
            </a:r>
            <a:r>
              <a:rPr lang="en-US" b="0" dirty="0" err="1">
                <a:solidFill>
                  <a:srgbClr val="CCCCCC"/>
                </a:solidFill>
                <a:effectLst/>
                <a:latin typeface="Menlo" panose="020B0609030804020204" pitchFamily="49" charset="0"/>
              </a:rPr>
              <a:t>,function</a:t>
            </a:r>
            <a:r>
              <a:rPr lang="en-US" b="0" dirty="0">
                <a:solidFill>
                  <a:srgbClr val="CCCCCC"/>
                </a:solidFill>
                <a:effectLst/>
                <a:latin typeface="Menlo" panose="020B0609030804020204" pitchFamily="49" charset="0"/>
              </a:rPr>
              <a:t>&lt;</a:t>
            </a:r>
            <a:r>
              <a:rPr lang="en-US" b="0" dirty="0">
                <a:solidFill>
                  <a:srgbClr val="569CD6"/>
                </a:solidFill>
                <a:effectLst/>
                <a:latin typeface="Menlo" panose="020B0609030804020204" pitchFamily="49" charset="0"/>
              </a:rPr>
              <a:t>eager-inv</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(float2int,</a:t>
            </a:r>
            <a:r>
              <a:rPr lang="en-US" b="0" dirty="0">
                <a:solidFill>
                  <a:srgbClr val="569CD6"/>
                </a:solidFill>
                <a:effectLst/>
                <a:latin typeface="Menlo" panose="020B0609030804020204" pitchFamily="49" charset="0"/>
              </a:rPr>
              <a:t>lower-constant-intrinsics</a:t>
            </a:r>
            <a:r>
              <a:rPr lang="en-US" b="0" dirty="0">
                <a:solidFill>
                  <a:srgbClr val="CCCCCC"/>
                </a:solidFill>
                <a:effectLst/>
                <a:latin typeface="Menlo" panose="020B0609030804020204" pitchFamily="49" charset="0"/>
              </a:rPr>
              <a:t>,buggy&lt;</a:t>
            </a:r>
            <a:r>
              <a:rPr lang="en-US" b="0" dirty="0">
                <a:solidFill>
                  <a:srgbClr val="569CD6"/>
                </a:solidFill>
                <a:effectLst/>
                <a:latin typeface="Menlo" panose="020B0609030804020204" pitchFamily="49" charset="0"/>
              </a:rPr>
              <a:t>crash-on-buggy-global-state</a:t>
            </a:r>
            <a:r>
              <a:rPr lang="en-US" b="0" dirty="0">
                <a:solidFill>
                  <a:srgbClr val="CCCCCC"/>
                </a:solidFill>
                <a:effectLst/>
                <a:latin typeface="Menlo" panose="020B0609030804020204" pitchFamily="49" charset="0"/>
              </a:rPr>
              <a:t>;</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,loop(...</a:t>
            </a:r>
          </a:p>
          <a:p>
            <a:pPr>
              <a:buNone/>
            </a:pPr>
            <a:r>
              <a:rPr lang="en-US" b="0" dirty="0">
                <a:solidFill>
                  <a:srgbClr val="CCCCCC"/>
                </a:solidFill>
                <a:effectLst/>
                <a:latin typeface="Menlo" panose="020B0609030804020204" pitchFamily="49" charset="0"/>
              </a:rPr>
              <a:t>---Starting step </a:t>
            </a:r>
            <a:r>
              <a:rPr lang="en-US" b="0" dirty="0">
                <a:solidFill>
                  <a:srgbClr val="F44747"/>
                </a:solidFill>
                <a:effectLst/>
                <a:latin typeface="Menlo" panose="020B0609030804020204" pitchFamily="49" charset="0"/>
              </a:rPr>
              <a:t>#2---</a:t>
            </a:r>
            <a:endParaRPr lang="en-US" b="0" dirty="0">
              <a:solidFill>
                <a:srgbClr val="CCCCCC"/>
              </a:solidFill>
              <a:effectLst/>
              <a:latin typeface="Menlo" panose="020B0609030804020204" pitchFamily="49" charset="0"/>
            </a:endParaRPr>
          </a:p>
          <a:p>
            <a:pPr>
              <a:buNone/>
            </a:pPr>
            <a:r>
              <a:rPr lang="en-US" b="0" dirty="0">
                <a:solidFill>
                  <a:srgbClr val="CCCCCC"/>
                </a:solidFill>
                <a:effectLst/>
                <a:latin typeface="Menlo" panose="020B0609030804020204" pitchFamily="49" charset="0"/>
              </a:rPr>
              <a:t>-passes="</a:t>
            </a:r>
            <a:r>
              <a:rPr lang="en-US" b="0" dirty="0">
                <a:solidFill>
                  <a:srgbClr val="569CD6"/>
                </a:solidFill>
                <a:effectLst/>
                <a:latin typeface="Menlo" panose="020B0609030804020204" pitchFamily="49" charset="0"/>
              </a:rPr>
              <a:t>buggy-</a:t>
            </a:r>
            <a:r>
              <a:rPr lang="en-US" b="0" dirty="0" err="1">
                <a:solidFill>
                  <a:srgbClr val="569CD6"/>
                </a:solidFill>
                <a:effectLst/>
                <a:latin typeface="Menlo" panose="020B0609030804020204" pitchFamily="49" charset="0"/>
              </a:rPr>
              <a:t>attr</a:t>
            </a:r>
            <a:r>
              <a:rPr lang="en-US" b="0" dirty="0" err="1">
                <a:solidFill>
                  <a:srgbClr val="CCCCCC"/>
                </a:solidFill>
                <a:effectLst/>
                <a:latin typeface="Menlo" panose="020B0609030804020204" pitchFamily="49" charset="0"/>
              </a:rPr>
              <a:t>,function</a:t>
            </a:r>
            <a:r>
              <a:rPr lang="en-US" b="0" dirty="0">
                <a:solidFill>
                  <a:srgbClr val="CCCCCC"/>
                </a:solidFill>
                <a:effectLst/>
                <a:latin typeface="Menlo" panose="020B0609030804020204" pitchFamily="49" charset="0"/>
              </a:rPr>
              <a:t>&lt;</a:t>
            </a:r>
            <a:r>
              <a:rPr lang="en-US" b="0" dirty="0">
                <a:solidFill>
                  <a:srgbClr val="569CD6"/>
                </a:solidFill>
                <a:effectLst/>
                <a:latin typeface="Menlo" panose="020B0609030804020204" pitchFamily="49" charset="0"/>
              </a:rPr>
              <a:t>eager-inv</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(float2int,</a:t>
            </a:r>
            <a:r>
              <a:rPr lang="en-US" b="0" dirty="0">
                <a:solidFill>
                  <a:srgbClr val="569CD6"/>
                </a:solidFill>
                <a:effectLst/>
                <a:latin typeface="Menlo" panose="020B0609030804020204" pitchFamily="49" charset="0"/>
              </a:rPr>
              <a:t>lower-constant-intrinsics</a:t>
            </a:r>
            <a:r>
              <a:rPr lang="en-US" b="0" dirty="0">
                <a:solidFill>
                  <a:srgbClr val="CCCCCC"/>
                </a:solidFill>
                <a:effectLst/>
                <a:latin typeface="Menlo" panose="020B0609030804020204" pitchFamily="49" charset="0"/>
              </a:rPr>
              <a:t>,buggy&lt;</a:t>
            </a:r>
            <a:r>
              <a:rPr lang="en-US" b="0" dirty="0">
                <a:solidFill>
                  <a:srgbClr val="569CD6"/>
                </a:solidFill>
                <a:effectLst/>
                <a:latin typeface="Menlo" panose="020B0609030804020204" pitchFamily="49" charset="0"/>
              </a:rPr>
              <a:t>crash-on-buggy-global-state</a:t>
            </a:r>
            <a:r>
              <a:rPr lang="en-US" b="0" dirty="0">
                <a:solidFill>
                  <a:srgbClr val="CCCCCC"/>
                </a:solidFill>
                <a:effectLst/>
                <a:latin typeface="Menlo" panose="020B0609030804020204" pitchFamily="49" charset="0"/>
              </a:rPr>
              <a:t>;</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a:t>
            </a:r>
          </a:p>
          <a:p>
            <a:pPr>
              <a:buNone/>
            </a:pPr>
            <a:r>
              <a:rPr lang="en-US" b="0" dirty="0">
                <a:solidFill>
                  <a:srgbClr val="CCCCCC"/>
                </a:solidFill>
                <a:effectLst/>
                <a:latin typeface="Menlo" panose="020B0609030804020204" pitchFamily="49" charset="0"/>
              </a:rPr>
              <a:t>---Starting step </a:t>
            </a:r>
            <a:r>
              <a:rPr lang="en-US" b="0" dirty="0">
                <a:solidFill>
                  <a:srgbClr val="F44747"/>
                </a:solidFill>
                <a:effectLst/>
                <a:latin typeface="Menlo" panose="020B0609030804020204" pitchFamily="49" charset="0"/>
              </a:rPr>
              <a:t>#3---</a:t>
            </a:r>
            <a:endParaRPr lang="en-US" b="0" dirty="0">
              <a:solidFill>
                <a:srgbClr val="CCCCCC"/>
              </a:solidFill>
              <a:effectLst/>
              <a:latin typeface="Menlo" panose="020B0609030804020204" pitchFamily="49" charset="0"/>
            </a:endParaRPr>
          </a:p>
          <a:p>
            <a:pPr>
              <a:buNone/>
            </a:pPr>
            <a:r>
              <a:rPr lang="en-US" b="0" dirty="0">
                <a:solidFill>
                  <a:srgbClr val="CCCCCC"/>
                </a:solidFill>
                <a:effectLst/>
                <a:latin typeface="Menlo" panose="020B0609030804020204" pitchFamily="49" charset="0"/>
              </a:rPr>
              <a:t>-passes="</a:t>
            </a:r>
            <a:r>
              <a:rPr lang="en-US" b="0" dirty="0">
                <a:solidFill>
                  <a:srgbClr val="569CD6"/>
                </a:solidFill>
                <a:effectLst/>
                <a:latin typeface="Menlo" panose="020B0609030804020204" pitchFamily="49" charset="0"/>
              </a:rPr>
              <a:t>buggy-</a:t>
            </a:r>
            <a:r>
              <a:rPr lang="en-US" b="0" dirty="0" err="1">
                <a:solidFill>
                  <a:srgbClr val="569CD6"/>
                </a:solidFill>
                <a:effectLst/>
                <a:latin typeface="Menlo" panose="020B0609030804020204" pitchFamily="49" charset="0"/>
              </a:rPr>
              <a:t>attr</a:t>
            </a:r>
            <a:r>
              <a:rPr lang="en-US" b="0" dirty="0" err="1">
                <a:solidFill>
                  <a:srgbClr val="CCCCCC"/>
                </a:solidFill>
                <a:effectLst/>
                <a:latin typeface="Menlo" panose="020B0609030804020204" pitchFamily="49" charset="0"/>
              </a:rPr>
              <a:t>,function</a:t>
            </a:r>
            <a:r>
              <a:rPr lang="en-US" b="0" dirty="0">
                <a:solidFill>
                  <a:srgbClr val="CCCCCC"/>
                </a:solidFill>
                <a:effectLst/>
                <a:latin typeface="Menlo" panose="020B0609030804020204" pitchFamily="49" charset="0"/>
              </a:rPr>
              <a:t>&lt;</a:t>
            </a:r>
            <a:r>
              <a:rPr lang="en-US" b="0" dirty="0">
                <a:solidFill>
                  <a:srgbClr val="569CD6"/>
                </a:solidFill>
                <a:effectLst/>
                <a:latin typeface="Menlo" panose="020B0609030804020204" pitchFamily="49" charset="0"/>
              </a:rPr>
              <a:t>eager-inv</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(buggy&lt;</a:t>
            </a:r>
            <a:r>
              <a:rPr lang="en-US" b="0" dirty="0">
                <a:solidFill>
                  <a:srgbClr val="569CD6"/>
                </a:solidFill>
                <a:effectLst/>
                <a:latin typeface="Menlo" panose="020B0609030804020204" pitchFamily="49" charset="0"/>
              </a:rPr>
              <a:t>crash-on-buggy-global-state</a:t>
            </a:r>
            <a:r>
              <a:rPr lang="en-US" b="0" dirty="0">
                <a:solidFill>
                  <a:srgbClr val="CCCCCC"/>
                </a:solidFill>
                <a:effectLst/>
                <a:latin typeface="Menlo" panose="020B0609030804020204" pitchFamily="49" charset="0"/>
              </a:rPr>
              <a:t>;</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a:t>
            </a:r>
          </a:p>
          <a:p>
            <a:pPr>
              <a:buNone/>
            </a:pPr>
            <a:r>
              <a:rPr lang="en-US" b="0" dirty="0">
                <a:solidFill>
                  <a:srgbClr val="CCCCCC"/>
                </a:solidFill>
                <a:effectLst/>
                <a:latin typeface="Menlo" panose="020B0609030804020204" pitchFamily="49" charset="0"/>
              </a:rPr>
              <a:t>---FINISHED---</a:t>
            </a:r>
          </a:p>
          <a:p>
            <a:pPr>
              <a:buNone/>
            </a:pPr>
            <a:r>
              <a:rPr lang="en-US" b="0" dirty="0">
                <a:solidFill>
                  <a:srgbClr val="CCCCCC"/>
                </a:solidFill>
                <a:effectLst/>
                <a:latin typeface="Menlo" panose="020B0609030804020204" pitchFamily="49" charset="0"/>
              </a:rPr>
              <a:t>Wrote </a:t>
            </a:r>
            <a:r>
              <a:rPr lang="en-US" b="0" dirty="0">
                <a:solidFill>
                  <a:srgbClr val="D7BA7D"/>
                </a:solidFill>
                <a:effectLst/>
                <a:latin typeface="Menlo" panose="020B0609030804020204" pitchFamily="49" charset="0"/>
              </a:rPr>
              <a:t>output</a:t>
            </a:r>
            <a:r>
              <a:rPr lang="en-US" b="0" dirty="0">
                <a:solidFill>
                  <a:srgbClr val="CCCCCC"/>
                </a:solidFill>
                <a:effectLst/>
                <a:latin typeface="Menlo" panose="020B0609030804020204" pitchFamily="49" charset="0"/>
              </a:rPr>
              <a:t> to '</a:t>
            </a:r>
            <a:r>
              <a:rPr lang="en-US" b="0" dirty="0">
                <a:solidFill>
                  <a:srgbClr val="569CD6"/>
                </a:solidFill>
                <a:effectLst/>
                <a:latin typeface="Menlo" panose="020B0609030804020204" pitchFamily="49" charset="0"/>
              </a:rPr>
              <a:t>reduced-pipeline-</a:t>
            </a:r>
            <a:r>
              <a:rPr lang="en-US" b="0" dirty="0" err="1">
                <a:solidFill>
                  <a:srgbClr val="569CD6"/>
                </a:solidFill>
                <a:effectLst/>
                <a:latin typeface="Menlo" panose="020B0609030804020204" pitchFamily="49" charset="0"/>
              </a:rPr>
              <a:t>output</a:t>
            </a:r>
            <a:r>
              <a:rPr lang="en-US" b="0" dirty="0" err="1">
                <a:solidFill>
                  <a:srgbClr val="CCCCCC"/>
                </a:solidFill>
                <a:effectLst/>
                <a:latin typeface="Menlo" panose="020B0609030804020204" pitchFamily="49" charset="0"/>
              </a:rPr>
              <a:t>.ll</a:t>
            </a:r>
            <a:r>
              <a:rPr lang="en-US" b="0" dirty="0">
                <a:solidFill>
                  <a:srgbClr val="CCCCCC"/>
                </a:solidFill>
                <a:effectLst/>
                <a:latin typeface="Menlo" panose="020B0609030804020204" pitchFamily="49" charset="0"/>
              </a:rPr>
              <a:t>'.</a:t>
            </a:r>
          </a:p>
          <a:p>
            <a:r>
              <a:rPr lang="en-US" b="0" dirty="0">
                <a:solidFill>
                  <a:srgbClr val="CCCCCC"/>
                </a:solidFill>
                <a:effectLst/>
                <a:latin typeface="Menlo" panose="020B0609030804020204" pitchFamily="49" charset="0"/>
              </a:rPr>
              <a:t>-passes="</a:t>
            </a:r>
            <a:r>
              <a:rPr lang="en-US" b="0" dirty="0">
                <a:solidFill>
                  <a:srgbClr val="569CD6"/>
                </a:solidFill>
                <a:effectLst/>
                <a:latin typeface="Menlo" panose="020B0609030804020204" pitchFamily="49" charset="0"/>
              </a:rPr>
              <a:t>buggy-</a:t>
            </a:r>
            <a:r>
              <a:rPr lang="en-US" b="0" dirty="0" err="1">
                <a:solidFill>
                  <a:srgbClr val="569CD6"/>
                </a:solidFill>
                <a:effectLst/>
                <a:latin typeface="Menlo" panose="020B0609030804020204" pitchFamily="49" charset="0"/>
              </a:rPr>
              <a:t>attr</a:t>
            </a:r>
            <a:r>
              <a:rPr lang="en-US" b="0" dirty="0" err="1">
                <a:solidFill>
                  <a:srgbClr val="CCCCCC"/>
                </a:solidFill>
                <a:effectLst/>
                <a:latin typeface="Menlo" panose="020B0609030804020204" pitchFamily="49" charset="0"/>
              </a:rPr>
              <a:t>,function</a:t>
            </a:r>
            <a:r>
              <a:rPr lang="en-US" b="0" dirty="0">
                <a:solidFill>
                  <a:srgbClr val="CCCCCC"/>
                </a:solidFill>
                <a:effectLst/>
                <a:latin typeface="Menlo" panose="020B0609030804020204" pitchFamily="49" charset="0"/>
              </a:rPr>
              <a:t>&lt;</a:t>
            </a:r>
            <a:r>
              <a:rPr lang="en-US" b="0" dirty="0">
                <a:solidFill>
                  <a:srgbClr val="569CD6"/>
                </a:solidFill>
                <a:effectLst/>
                <a:latin typeface="Menlo" panose="020B0609030804020204" pitchFamily="49" charset="0"/>
              </a:rPr>
              <a:t>eager-inv</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(buggy&lt;</a:t>
            </a:r>
            <a:r>
              <a:rPr lang="en-US" b="0" dirty="0">
                <a:solidFill>
                  <a:srgbClr val="569CD6"/>
                </a:solidFill>
                <a:effectLst/>
                <a:latin typeface="Menlo" panose="020B0609030804020204" pitchFamily="49" charset="0"/>
              </a:rPr>
              <a:t>crash-on-buggy-global-state</a:t>
            </a:r>
            <a:r>
              <a:rPr lang="en-US" b="0" dirty="0">
                <a:solidFill>
                  <a:srgbClr val="CCCCCC"/>
                </a:solidFill>
                <a:effectLst/>
                <a:latin typeface="Menlo" panose="020B0609030804020204" pitchFamily="49" charset="0"/>
              </a:rPr>
              <a:t>;</a:t>
            </a:r>
            <a:r>
              <a:rPr lang="en-US" b="0" dirty="0">
                <a:solidFill>
                  <a:srgbClr val="D4D4D4"/>
                </a:solidFill>
                <a:effectLst/>
                <a:latin typeface="Menlo" panose="020B0609030804020204" pitchFamily="49" charset="0"/>
              </a:rPr>
              <a:t>&gt;</a:t>
            </a:r>
            <a:r>
              <a:rPr lang="en-US" b="0" dirty="0">
                <a:solidFill>
                  <a:srgbClr val="CCCCCC"/>
                </a:solidFill>
                <a:effectLst/>
                <a:latin typeface="Menlo" panose="020B0609030804020204" pitchFamily="49" charset="0"/>
              </a:rPr>
              <a:t>)"</a:t>
            </a:r>
          </a:p>
        </p:txBody>
      </p:sp>
      <p:sp>
        <p:nvSpPr>
          <p:cNvPr id="10" name="Rectangle 9">
            <a:extLst>
              <a:ext uri="{FF2B5EF4-FFF2-40B4-BE49-F238E27FC236}">
                <a16:creationId xmlns:a16="http://schemas.microsoft.com/office/drawing/2014/main" id="{3B16D346-FE79-2C95-9B92-D38DF33A627C}"/>
              </a:ext>
            </a:extLst>
          </p:cNvPr>
          <p:cNvSpPr/>
          <p:nvPr/>
        </p:nvSpPr>
        <p:spPr bwMode="auto">
          <a:xfrm>
            <a:off x="462579" y="5550944"/>
            <a:ext cx="10481534" cy="377052"/>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
        <p:nvSpPr>
          <p:cNvPr id="11" name="TextBox 10">
            <a:extLst>
              <a:ext uri="{FF2B5EF4-FFF2-40B4-BE49-F238E27FC236}">
                <a16:creationId xmlns:a16="http://schemas.microsoft.com/office/drawing/2014/main" id="{7BB1DDFC-D2F5-0FF8-E5A3-471590AE862E}"/>
              </a:ext>
            </a:extLst>
          </p:cNvPr>
          <p:cNvSpPr txBox="1"/>
          <p:nvPr/>
        </p:nvSpPr>
        <p:spPr>
          <a:xfrm>
            <a:off x="588264" y="1324938"/>
            <a:ext cx="9997262" cy="553998"/>
          </a:xfrm>
          <a:prstGeom prst="rect">
            <a:avLst/>
          </a:prstGeom>
          <a:noFill/>
        </p:spPr>
        <p:txBody>
          <a:bodyPr wrap="square" lIns="0" tIns="0" rIns="0" bIns="0" rtlCol="0">
            <a:spAutoFit/>
          </a:bodyPr>
          <a:lstStyle/>
          <a:p>
            <a:pPr algn="l">
              <a:buClr>
                <a:schemeClr val="accent1"/>
              </a:buClr>
              <a:buSzPct val="60000"/>
            </a:pPr>
            <a:r>
              <a:rPr lang="en-US" sz="1800" dirty="0">
                <a:latin typeface="Consolas" panose="020B0609020204030204" pitchFamily="49" charset="0"/>
                <a:cs typeface="Consolas" panose="020B0609020204030204" pitchFamily="49" charset="0"/>
              </a:rPr>
              <a:t>$ llvm-reduce –o reduce—</a:t>
            </a:r>
            <a:r>
              <a:rPr lang="en-US" sz="1800" dirty="0" err="1">
                <a:latin typeface="Consolas" panose="020B0609020204030204" pitchFamily="49" charset="0"/>
                <a:cs typeface="Consolas" panose="020B0609020204030204" pitchFamily="49" charset="0"/>
              </a:rPr>
              <a:t>pipeline.ll</a:t>
            </a:r>
            <a:r>
              <a:rPr lang="en-US" sz="1800" dirty="0">
                <a:latin typeface="Consolas" panose="020B0609020204030204" pitchFamily="49" charset="0"/>
                <a:cs typeface="Consolas" panose="020B0609020204030204" pitchFamily="49" charset="0"/>
              </a:rPr>
              <a:t> –test=interestingness-multi-</a:t>
            </a:r>
            <a:r>
              <a:rPr lang="en-US" sz="1800" dirty="0" err="1">
                <a:latin typeface="Consolas" panose="020B0609020204030204" pitchFamily="49" charset="0"/>
                <a:cs typeface="Consolas" panose="020B0609020204030204" pitchFamily="49" charset="0"/>
              </a:rPr>
              <a:t>pass.sh</a:t>
            </a:r>
            <a:r>
              <a:rPr lang="en-US" sz="1800" dirty="0">
                <a:latin typeface="Consolas" panose="020B0609020204030204" pitchFamily="49" charset="0"/>
                <a:cs typeface="Consolas" panose="020B0609020204030204" pitchFamily="49" charset="0"/>
              </a:rPr>
              <a:t> \</a:t>
            </a:r>
          </a:p>
          <a:p>
            <a:pPr algn="l">
              <a:buClr>
                <a:schemeClr val="accent1"/>
              </a:buClr>
              <a:buSzPct val="60000"/>
            </a:pPr>
            <a:r>
              <a:rPr lang="en-US" sz="1800" dirty="0">
                <a:latin typeface="Consolas" panose="020B0609020204030204" pitchFamily="49" charset="0"/>
                <a:cs typeface="Consolas" panose="020B0609020204030204" pitchFamily="49" charset="0"/>
              </a:rPr>
              <a:t> reduced-pipeline-</a:t>
            </a:r>
            <a:r>
              <a:rPr lang="en-US" sz="1800" dirty="0" err="1">
                <a:latin typeface="Consolas" panose="020B0609020204030204" pitchFamily="49" charset="0"/>
                <a:cs typeface="Consolas" panose="020B0609020204030204" pitchFamily="49" charset="0"/>
              </a:rPr>
              <a:t>output.ll</a:t>
            </a:r>
            <a:endParaRPr lang="en-US" sz="1800" dirty="0">
              <a:latin typeface="Consolas" panose="020B0609020204030204" pitchFamily="49" charset="0"/>
              <a:cs typeface="Consolas" panose="020B0609020204030204" pitchFamily="49" charset="0"/>
            </a:endParaRPr>
          </a:p>
        </p:txBody>
      </p:sp>
      <p:sp>
        <p:nvSpPr>
          <p:cNvPr id="12" name="Text Placeholder 2">
            <a:extLst>
              <a:ext uri="{FF2B5EF4-FFF2-40B4-BE49-F238E27FC236}">
                <a16:creationId xmlns:a16="http://schemas.microsoft.com/office/drawing/2014/main" id="{CA528F81-184D-ED53-E9C9-3913F8CE93F6}"/>
              </a:ext>
            </a:extLst>
          </p:cNvPr>
          <p:cNvSpPr txBox="1">
            <a:spLocks/>
          </p:cNvSpPr>
          <p:nvPr/>
        </p:nvSpPr>
        <p:spPr>
          <a:xfrm>
            <a:off x="435774" y="2181197"/>
            <a:ext cx="11320452" cy="2186408"/>
          </a:xfrm>
          <a:prstGeom prst="rect">
            <a:avLst/>
          </a:prstGeom>
        </p:spPr>
        <p:txBody>
          <a:bodyPr/>
          <a:lstStyle>
            <a:lvl1pPr marL="228600" marR="0" indent="-22860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Char char="•"/>
              <a:tabLst/>
              <a:defRPr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Char char="•"/>
              <a:tabLst/>
              <a:defRPr sz="16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Char char="•"/>
              <a:tabLst/>
              <a:defRPr sz="11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Char char="•"/>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usr</a:t>
            </a:r>
            <a:r>
              <a:rPr lang="en-US" dirty="0">
                <a:latin typeface="Consolas" panose="020B0609020204030204" pitchFamily="49" charset="0"/>
                <a:cs typeface="Consolas" panose="020B0609020204030204" pitchFamily="49" charset="0"/>
              </a:rPr>
              <a:t>/bin/env </a:t>
            </a:r>
            <a:r>
              <a:rPr lang="en-US" dirty="0" err="1">
                <a:latin typeface="Consolas" panose="020B0609020204030204" pitchFamily="49" charset="0"/>
                <a:cs typeface="Consolas" panose="020B0609020204030204" pitchFamily="49" charset="0"/>
              </a:rPr>
              <a:t>sh</a:t>
            </a:r>
            <a:endParaRPr lang="en-US" dirty="0">
              <a:latin typeface="Consolas" panose="020B0609020204030204" pitchFamily="49" charset="0"/>
              <a:cs typeface="Consolas" panose="020B0609020204030204" pitchFamily="49" charset="0"/>
            </a:endParaRPr>
          </a:p>
          <a:p>
            <a:pPr marL="0" indent="0">
              <a:buNone/>
            </a:pP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buggy_opt</a:t>
            </a:r>
            <a:r>
              <a:rPr lang="en-US" dirty="0">
                <a:latin typeface="Consolas" panose="020B0609020204030204" pitchFamily="49" charset="0"/>
                <a:cs typeface="Consolas" panose="020B0609020204030204" pitchFamily="49" charset="0"/>
              </a:rPr>
              <a:t> -disable-output \</a:t>
            </a:r>
          </a:p>
          <a:p>
            <a:pPr marL="0" indent="0">
              <a:buNone/>
            </a:pPr>
            <a:r>
              <a:rPr lang="en-US" dirty="0">
                <a:latin typeface="Consolas" panose="020B0609020204030204" pitchFamily="49" charset="0"/>
                <a:cs typeface="Consolas" panose="020B0609020204030204" pitchFamily="49" charset="0"/>
              </a:rPr>
              <a:t>	-passes="buggy-</a:t>
            </a:r>
            <a:r>
              <a:rPr lang="en-US" dirty="0" err="1">
                <a:latin typeface="Consolas" panose="020B0609020204030204" pitchFamily="49" charset="0"/>
                <a:cs typeface="Consolas" panose="020B0609020204030204" pitchFamily="49" charset="0"/>
              </a:rPr>
              <a:t>attr,function</a:t>
            </a:r>
            <a:r>
              <a:rPr lang="en-US" dirty="0">
                <a:latin typeface="Consolas" panose="020B0609020204030204" pitchFamily="49" charset="0"/>
                <a:cs typeface="Consolas" panose="020B0609020204030204" pitchFamily="49" charset="0"/>
              </a:rPr>
              <a:t>&lt;eager-inv&gt;(buggy&lt;crash-on-buggy-global-state;&gt;)” $@</a:t>
            </a:r>
          </a:p>
        </p:txBody>
      </p:sp>
      <p:sp>
        <p:nvSpPr>
          <p:cNvPr id="16" name="TextBox 15">
            <a:extLst>
              <a:ext uri="{FF2B5EF4-FFF2-40B4-BE49-F238E27FC236}">
                <a16:creationId xmlns:a16="http://schemas.microsoft.com/office/drawing/2014/main" id="{E9EC5291-5AEB-9E93-04A6-8284E29AAC4A}"/>
              </a:ext>
            </a:extLst>
          </p:cNvPr>
          <p:cNvSpPr txBox="1"/>
          <p:nvPr/>
        </p:nvSpPr>
        <p:spPr>
          <a:xfrm>
            <a:off x="435774" y="3654910"/>
            <a:ext cx="11171009" cy="1178784"/>
          </a:xfrm>
          <a:prstGeom prst="rect">
            <a:avLst/>
          </a:prstGeom>
          <a:noFill/>
        </p:spPr>
        <p:txBody>
          <a:bodyPr wrap="square">
            <a:spAutoFit/>
          </a:bodyPr>
          <a:lstStyle/>
          <a:p>
            <a:pPr>
              <a:buNone/>
            </a:pPr>
            <a:r>
              <a:rPr lang="en-US" b="0" dirty="0">
                <a:solidFill>
                  <a:srgbClr val="569CD6"/>
                </a:solidFill>
                <a:effectLst/>
                <a:latin typeface="Menlo" panose="020B0609030804020204" pitchFamily="49" charset="0"/>
              </a:rPr>
              <a:t>define</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void</a:t>
            </a:r>
            <a:r>
              <a:rPr lang="en-US" b="0" dirty="0">
                <a:solidFill>
                  <a:srgbClr val="CCCCCC"/>
                </a:solidFill>
                <a:effectLst/>
                <a:latin typeface="Menlo" panose="020B0609030804020204" pitchFamily="49" charset="0"/>
              </a:rPr>
              <a:t> </a:t>
            </a:r>
            <a:r>
              <a:rPr lang="en-US" b="0" dirty="0">
                <a:solidFill>
                  <a:srgbClr val="DCDCAA"/>
                </a:solidFill>
                <a:effectLst/>
                <a:latin typeface="Menlo" panose="020B0609030804020204" pitchFamily="49" charset="0"/>
              </a:rPr>
              <a:t>@_ZN4llvm17X86TargetLoweringC2ERKNS_16X86TargetMachineERKNS_12X86SubtargetE</a:t>
            </a:r>
            <a:r>
              <a:rPr lang="en-US" b="0" dirty="0">
                <a:solidFill>
                  <a:srgbClr val="CCCCCC"/>
                </a:solidFill>
                <a:effectLst/>
                <a:latin typeface="Menlo" panose="020B0609030804020204" pitchFamily="49" charset="0"/>
              </a:rPr>
              <a:t>() {</a:t>
            </a:r>
          </a:p>
          <a:p>
            <a:pPr>
              <a:buNone/>
            </a:pPr>
            <a:r>
              <a:rPr lang="en-US" b="0" dirty="0">
                <a:solidFill>
                  <a:srgbClr val="C586C0"/>
                </a:solidFill>
                <a:effectLst/>
                <a:latin typeface="Menlo" panose="020B0609030804020204" pitchFamily="49" charset="0"/>
              </a:rPr>
              <a:t>ret</a:t>
            </a:r>
            <a:r>
              <a:rPr lang="en-US" b="0" dirty="0">
                <a:solidFill>
                  <a:srgbClr val="CCCCCC"/>
                </a:solidFill>
                <a:effectLst/>
                <a:latin typeface="Menlo" panose="020B0609030804020204" pitchFamily="49" charset="0"/>
              </a:rPr>
              <a:t> </a:t>
            </a:r>
            <a:r>
              <a:rPr lang="en-US" b="0" dirty="0">
                <a:solidFill>
                  <a:srgbClr val="569CD6"/>
                </a:solidFill>
                <a:effectLst/>
                <a:latin typeface="Menlo" panose="020B0609030804020204" pitchFamily="49" charset="0"/>
              </a:rPr>
              <a:t>void</a:t>
            </a:r>
            <a:endParaRPr lang="en-US" b="0" dirty="0">
              <a:solidFill>
                <a:srgbClr val="CCCCCC"/>
              </a:solidFill>
              <a:effectLst/>
              <a:latin typeface="Menlo" panose="020B0609030804020204" pitchFamily="49" charset="0"/>
            </a:endParaRPr>
          </a:p>
          <a:p>
            <a:r>
              <a:rPr lang="en-US" b="0" dirty="0">
                <a:solidFill>
                  <a:srgbClr val="CCCCCC"/>
                </a:solidFill>
                <a:effectLst/>
                <a:latin typeface="Menlo" panose="020B0609030804020204" pitchFamily="49" charset="0"/>
              </a:rPr>
              <a:t>}</a:t>
            </a:r>
          </a:p>
        </p:txBody>
      </p:sp>
    </p:spTree>
    <p:custDataLst>
      <p:custData r:id="rId1"/>
      <p:custData r:id="rId2"/>
    </p:custDataLst>
    <p:extLst>
      <p:ext uri="{BB962C8B-B14F-4D97-AF65-F5344CB8AC3E}">
        <p14:creationId xmlns:p14="http://schemas.microsoft.com/office/powerpoint/2010/main" val="7698723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10"/>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7"/>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11">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xEl>
                                              <p:pRg st="1" end="1"/>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0" grpId="0" animBg="1"/>
      <p:bldP spid="10" grpId="1" animBg="1"/>
      <p:bldP spid="12" grpId="0" uiExpand="1"/>
      <p:bldP spid="1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430941-E556-C70F-071F-39E718A3FF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08D56D-ED88-A6D7-CCC2-36B0AA427684}"/>
              </a:ext>
            </a:extLst>
          </p:cNvPr>
          <p:cNvSpPr>
            <a:spLocks noGrp="1"/>
          </p:cNvSpPr>
          <p:nvPr>
            <p:ph type="title"/>
          </p:nvPr>
        </p:nvSpPr>
        <p:spPr/>
        <p:txBody>
          <a:bodyPr/>
          <a:lstStyle/>
          <a:p>
            <a:r>
              <a:rPr lang="en-US" dirty="0"/>
              <a:t>Reducing Backend Issues</a:t>
            </a:r>
          </a:p>
        </p:txBody>
      </p:sp>
      <p:sp>
        <p:nvSpPr>
          <p:cNvPr id="3" name="Text Placeholder 2">
            <a:extLst>
              <a:ext uri="{FF2B5EF4-FFF2-40B4-BE49-F238E27FC236}">
                <a16:creationId xmlns:a16="http://schemas.microsoft.com/office/drawing/2014/main" id="{3E45EC7D-7F33-6DD7-FBF8-782AF892CA0A}"/>
              </a:ext>
            </a:extLst>
          </p:cNvPr>
          <p:cNvSpPr>
            <a:spLocks noGrp="1"/>
          </p:cNvSpPr>
          <p:nvPr>
            <p:ph type="body" sz="quarter" idx="10"/>
          </p:nvPr>
        </p:nvSpPr>
        <p:spPr/>
        <p:txBody>
          <a:bodyPr/>
          <a:lstStyle/>
          <a:p>
            <a:pPr marL="171450" indent="-171450">
              <a:buFont typeface="Arial" panose="020B0604020202020204" pitchFamily="34" charset="0"/>
              <a:buChar char="•"/>
            </a:pPr>
            <a:r>
              <a:rPr lang="en-US" sz="1800" dirty="0"/>
              <a:t>Start debugging the same way as any middle end problem. </a:t>
            </a:r>
          </a:p>
          <a:p>
            <a:pPr marL="171450" indent="-171450">
              <a:buFont typeface="Arial" panose="020B0604020202020204" pitchFamily="34" charset="0"/>
              <a:buChar char="•"/>
            </a:pPr>
            <a:r>
              <a:rPr lang="en-US" sz="1800" dirty="0"/>
              <a:t>Machine pass issues are a second phase</a:t>
            </a:r>
          </a:p>
          <a:p>
            <a:pPr marL="171450" indent="-171450">
              <a:buFont typeface="Arial" panose="020B0604020202020204" pitchFamily="34" charset="0"/>
              <a:buChar char="•"/>
            </a:pPr>
            <a:r>
              <a:rPr lang="en-US" sz="1800" dirty="0"/>
              <a:t>Cannot do better than an IR reproducer for </a:t>
            </a:r>
            <a:r>
              <a:rPr lang="en-US" sz="1800" dirty="0" err="1"/>
              <a:t>SelectionDAG</a:t>
            </a:r>
            <a:r>
              <a:rPr lang="en-US" sz="1800" dirty="0"/>
              <a:t> issues</a:t>
            </a:r>
          </a:p>
          <a:p>
            <a:pPr marL="171450" indent="-171450">
              <a:buFont typeface="Arial" panose="020B0604020202020204" pitchFamily="34" charset="0"/>
              <a:buChar char="•"/>
            </a:pPr>
            <a:r>
              <a:rPr lang="en-US" sz="1800" dirty="0"/>
              <a:t>Ideally get to reproducer command using </a:t>
            </a:r>
            <a:r>
              <a:rPr lang="en-US" sz="1800" dirty="0" err="1"/>
              <a:t>llc</a:t>
            </a:r>
            <a:endParaRPr lang="en-US" sz="1800" dirty="0"/>
          </a:p>
          <a:p>
            <a:pPr marL="171450" indent="-171450">
              <a:buFont typeface="Arial" panose="020B0604020202020204" pitchFamily="34" charset="0"/>
              <a:buChar char="•"/>
            </a:pPr>
            <a:r>
              <a:rPr lang="en-US" sz="1800" dirty="0"/>
              <a:t>Everything is generally worse in the backend</a:t>
            </a:r>
          </a:p>
          <a:p>
            <a:pPr marL="171450" indent="-171450">
              <a:buFont typeface="Arial" panose="020B0604020202020204" pitchFamily="34" charset="0"/>
              <a:buChar char="•"/>
            </a:pPr>
            <a:r>
              <a:rPr lang="en-US" sz="1800" dirty="0"/>
              <a:t>Modularity breakdown and fixed pass orders</a:t>
            </a:r>
          </a:p>
          <a:p>
            <a:pPr marL="171450" indent="-171450">
              <a:buFont typeface="Arial" panose="020B0604020202020204" pitchFamily="34" charset="0"/>
              <a:buChar char="•"/>
            </a:pPr>
            <a:r>
              <a:rPr lang="en-US" sz="1800" dirty="0" err="1"/>
              <a:t>CodeGen</a:t>
            </a:r>
            <a:r>
              <a:rPr lang="en-US" sz="1800" dirty="0"/>
              <a:t> still using legacy pass manager</a:t>
            </a:r>
          </a:p>
        </p:txBody>
      </p:sp>
    </p:spTree>
    <p:custDataLst>
      <p:custData r:id="rId1"/>
      <p:custData r:id="rId2"/>
    </p:custDataLst>
    <p:extLst>
      <p:ext uri="{BB962C8B-B14F-4D97-AF65-F5344CB8AC3E}">
        <p14:creationId xmlns:p14="http://schemas.microsoft.com/office/powerpoint/2010/main" val="20016025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F644C3A5-0DD7-FA3F-2A94-4E4B82376506}"/>
              </a:ext>
            </a:extLst>
          </p:cNvPr>
          <p:cNvPicPr>
            <a:picLocks noGrp="1" noChangeAspect="1"/>
          </p:cNvPicPr>
          <p:nvPr>
            <p:ph type="pic" sz="quarter" idx="11"/>
          </p:nvPr>
        </p:nvPicPr>
        <p:blipFill>
          <a:blip r:embed="rId5"/>
          <a:srcRect t="7995" b="7995"/>
          <a:stretch>
            <a:fillRect/>
          </a:stretch>
        </p:blipFill>
        <p:spPr/>
      </p:pic>
      <p:sp>
        <p:nvSpPr>
          <p:cNvPr id="3" name="Title 2">
            <a:extLst>
              <a:ext uri="{FF2B5EF4-FFF2-40B4-BE49-F238E27FC236}">
                <a16:creationId xmlns:a16="http://schemas.microsoft.com/office/drawing/2014/main" id="{D8B590D0-E5F4-48CA-BF62-1CC754DAB064}"/>
              </a:ext>
            </a:extLst>
          </p:cNvPr>
          <p:cNvSpPr>
            <a:spLocks noGrp="1"/>
          </p:cNvSpPr>
          <p:nvPr>
            <p:ph type="title"/>
          </p:nvPr>
        </p:nvSpPr>
        <p:spPr>
          <a:xfrm>
            <a:off x="588263" y="2262425"/>
            <a:ext cx="4158362" cy="861774"/>
          </a:xfrm>
        </p:spPr>
        <p:txBody>
          <a:bodyPr/>
          <a:lstStyle/>
          <a:p>
            <a:r>
              <a:rPr lang="en-US" dirty="0"/>
              <a:t>X86ISelLowering Example</a:t>
            </a:r>
          </a:p>
        </p:txBody>
      </p:sp>
      <p:sp>
        <p:nvSpPr>
          <p:cNvPr id="4" name="Text Placeholder 3">
            <a:extLst>
              <a:ext uri="{FF2B5EF4-FFF2-40B4-BE49-F238E27FC236}">
                <a16:creationId xmlns:a16="http://schemas.microsoft.com/office/drawing/2014/main" id="{1A67186E-C3F3-43E1-8532-6C5636A2281A}"/>
              </a:ext>
            </a:extLst>
          </p:cNvPr>
          <p:cNvSpPr>
            <a:spLocks noGrp="1"/>
          </p:cNvSpPr>
          <p:nvPr>
            <p:ph type="body" sz="quarter" idx="10"/>
          </p:nvPr>
        </p:nvSpPr>
        <p:spPr>
          <a:xfrm>
            <a:off x="67456" y="3535540"/>
            <a:ext cx="5141626" cy="2733497"/>
          </a:xfrm>
        </p:spPr>
        <p:txBody>
          <a:bodyPr>
            <a:normAutofit/>
          </a:bodyPr>
          <a:lstStyle/>
          <a:p>
            <a:r>
              <a:rPr lang="en-US" sz="1800" dirty="0">
                <a:latin typeface="Consolas" panose="020B0609020204030204" pitchFamily="49" charset="0"/>
                <a:cs typeface="Consolas" panose="020B0609020204030204" pitchFamily="49" charset="0"/>
              </a:rPr>
              <a:t>$ touch llvm/lib/Target/X86/X86ISelLowering.cpp</a:t>
            </a:r>
          </a:p>
          <a:p>
            <a:r>
              <a:rPr lang="en-US" sz="1800" dirty="0">
                <a:latin typeface="Consolas" panose="020B0609020204030204" pitchFamily="49" charset="0"/>
                <a:cs typeface="Consolas" panose="020B0609020204030204" pitchFamily="49" charset="0"/>
              </a:rPr>
              <a:t>$ ninja –v –j1 </a:t>
            </a:r>
            <a:r>
              <a:rPr lang="en-US" sz="1800" dirty="0" err="1">
                <a:latin typeface="Consolas" panose="020B0609020204030204" pitchFamily="49" charset="0"/>
                <a:cs typeface="Consolas" panose="020B0609020204030204" pitchFamily="49" charset="0"/>
              </a:rPr>
              <a:t>llc</a:t>
            </a:r>
            <a:endParaRPr lang="en-US" sz="1800" dirty="0">
              <a:latin typeface="Consolas" panose="020B0609020204030204" pitchFamily="49" charset="0"/>
              <a:cs typeface="Consolas" panose="020B0609020204030204" pitchFamily="49" charset="0"/>
            </a:endParaRPr>
          </a:p>
          <a:p>
            <a:r>
              <a:rPr lang="en-US" sz="1800" dirty="0">
                <a:latin typeface="Consolas" panose="020B0609020204030204" pitchFamily="49" charset="0"/>
                <a:cs typeface="Consolas" panose="020B0609020204030204" pitchFamily="49" charset="0"/>
              </a:rPr>
              <a:t>$ export BUGGY_PLUGIN_OPTS=crash-load-of-</a:t>
            </a:r>
            <a:r>
              <a:rPr lang="en-US" sz="1800" dirty="0" err="1">
                <a:latin typeface="Consolas" panose="020B0609020204030204" pitchFamily="49" charset="0"/>
                <a:cs typeface="Consolas" panose="020B0609020204030204" pitchFamily="49" charset="0"/>
              </a:rPr>
              <a:t>inttoptr</a:t>
            </a:r>
            <a:endParaRPr lang="en-US" sz="1800" dirty="0">
              <a:latin typeface="Consolas" panose="020B0609020204030204" pitchFamily="49" charset="0"/>
              <a:cs typeface="Consolas" panose="020B0609020204030204" pitchFamily="49" charset="0"/>
            </a:endParaRPr>
          </a:p>
          <a:p>
            <a:r>
              <a:rPr lang="en-US" sz="1800" dirty="0">
                <a:latin typeface="Consolas" panose="020B0609020204030204" pitchFamily="49" charset="0"/>
                <a:cs typeface="Consolas" panose="020B0609020204030204" pitchFamily="49" charset="0"/>
              </a:rPr>
              <a:t>$ # Add -</a:t>
            </a:r>
            <a:r>
              <a:rPr lang="en-US" sz="1800" dirty="0" err="1">
                <a:latin typeface="Consolas" panose="020B0609020204030204" pitchFamily="49" charset="0"/>
                <a:cs typeface="Consolas" panose="020B0609020204030204" pitchFamily="49" charset="0"/>
              </a:rPr>
              <a:t>fpass</a:t>
            </a:r>
            <a:r>
              <a:rPr lang="en-US" sz="1800" dirty="0">
                <a:latin typeface="Consolas" panose="020B0609020204030204" pitchFamily="49" charset="0"/>
                <a:cs typeface="Consolas" panose="020B0609020204030204" pitchFamily="49" charset="0"/>
              </a:rPr>
              <a:t>-plugin=/path/to/</a:t>
            </a:r>
            <a:r>
              <a:rPr lang="en-US" sz="1800" dirty="0" err="1">
                <a:latin typeface="Consolas" panose="020B0609020204030204" pitchFamily="49" charset="0"/>
                <a:cs typeface="Consolas" panose="020B0609020204030204" pitchFamily="49" charset="0"/>
              </a:rPr>
              <a:t>build.so</a:t>
            </a:r>
            <a:r>
              <a:rPr lang="en-US" sz="1800" dirty="0">
                <a:latin typeface="Consolas" panose="020B0609020204030204" pitchFamily="49" charset="0"/>
                <a:cs typeface="Consolas" panose="020B0609020204030204" pitchFamily="49" charset="0"/>
              </a:rPr>
              <a:t> argument to clang invocation</a:t>
            </a:r>
          </a:p>
        </p:txBody>
      </p:sp>
    </p:spTree>
    <p:custDataLst>
      <p:custData r:id="rId1"/>
      <p:custData r:id="rId2"/>
    </p:custDataLst>
    <p:extLst>
      <p:ext uri="{BB962C8B-B14F-4D97-AF65-F5344CB8AC3E}">
        <p14:creationId xmlns:p14="http://schemas.microsoft.com/office/powerpoint/2010/main" val="3030324776"/>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ABBA8D-8EE3-5CAE-E4DD-7DB369B3424F}"/>
            </a:ext>
          </a:extLst>
        </p:cNvPr>
        <p:cNvGrpSpPr/>
        <p:nvPr/>
      </p:nvGrpSpPr>
      <p:grpSpPr>
        <a:xfrm>
          <a:off x="0" y="0"/>
          <a:ext cx="0" cy="0"/>
          <a:chOff x="0" y="0"/>
          <a:chExt cx="0" cy="0"/>
        </a:xfrm>
      </p:grpSpPr>
      <p:sp>
        <p:nvSpPr>
          <p:cNvPr id="2" name="Title 1" hidden="1">
            <a:extLst>
              <a:ext uri="{FF2B5EF4-FFF2-40B4-BE49-F238E27FC236}">
                <a16:creationId xmlns:a16="http://schemas.microsoft.com/office/drawing/2014/main" id="{5B37654A-09EA-9D78-E3DD-A216CB62A3B8}"/>
              </a:ext>
            </a:extLst>
          </p:cNvPr>
          <p:cNvSpPr>
            <a:spLocks noGrp="1"/>
          </p:cNvSpPr>
          <p:nvPr>
            <p:ph type="title"/>
          </p:nvPr>
        </p:nvSpPr>
        <p:spPr/>
        <p:txBody>
          <a:bodyPr/>
          <a:lstStyle/>
          <a:p>
            <a:r>
              <a:rPr lang="en-US"/>
              <a:t>Reducing Backend Issues</a:t>
            </a:r>
          </a:p>
        </p:txBody>
      </p:sp>
      <p:sp>
        <p:nvSpPr>
          <p:cNvPr id="5" name="clang" hidden="1">
            <a:extLst>
              <a:ext uri="{FF2B5EF4-FFF2-40B4-BE49-F238E27FC236}">
                <a16:creationId xmlns:a16="http://schemas.microsoft.com/office/drawing/2014/main" id="{F0626077-31F3-164D-6B8F-3DD94A37BBF9}"/>
              </a:ext>
            </a:extLst>
          </p:cNvPr>
          <p:cNvSpPr txBox="1">
            <a:spLocks/>
          </p:cNvSpPr>
          <p:nvPr/>
        </p:nvSpPr>
        <p:spPr>
          <a:xfrm>
            <a:off x="582612" y="1436688"/>
            <a:ext cx="11020425" cy="4829175"/>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800" dirty="0">
              <a:latin typeface="Consolas" panose="020B0609020204030204" pitchFamily="49" charset="0"/>
              <a:cs typeface="Consolas" panose="020B0609020204030204" pitchFamily="49" charset="0"/>
            </a:endParaRPr>
          </a:p>
        </p:txBody>
      </p:sp>
      <p:sp>
        <p:nvSpPr>
          <p:cNvPr id="10" name="Title 1">
            <a:extLst>
              <a:ext uri="{FF2B5EF4-FFF2-40B4-BE49-F238E27FC236}">
                <a16:creationId xmlns:a16="http://schemas.microsoft.com/office/drawing/2014/main" id="{A659DEF0-C197-989B-35F9-0974F428BAA5}"/>
              </a:ext>
            </a:extLst>
          </p:cNvPr>
          <p:cNvSpPr txBox="1">
            <a:spLocks/>
          </p:cNvSpPr>
          <p:nvPr/>
        </p:nvSpPr>
        <p:spPr>
          <a:xfrm>
            <a:off x="740663" y="744190"/>
            <a:ext cx="11018520" cy="430887"/>
          </a:xfrm>
          <a:prstGeom prst="rect">
            <a:avLst/>
          </a:prstGeom>
        </p:spPr>
        <p:txBody>
          <a:bodyPr vert="horz" wrap="square" lIns="0" tIns="0" rIns="0" bIns="0" rtlCol="0" anchor="ctr">
            <a:spAutoFit/>
          </a:bodyPr>
          <a:lstStyle>
            <a:lvl1pPr algn="l" defTabSz="932742" rtl="0" eaLnBrk="1" latinLnBrk="0" hangingPunct="1">
              <a:lnSpc>
                <a:spcPct val="100000"/>
              </a:lnSpc>
              <a:spcBef>
                <a:spcPct val="0"/>
              </a:spcBef>
              <a:buNone/>
              <a:defRPr lang="en-US" sz="2800" b="1" kern="1200" cap="none" spc="0" baseline="0" dirty="0" smtClean="0">
                <a:ln w="3175">
                  <a:noFill/>
                </a:ln>
                <a:solidFill>
                  <a:schemeClr val="tx1"/>
                </a:solidFill>
                <a:effectLst/>
                <a:latin typeface="+mj-lt"/>
                <a:ea typeface="+mn-ea"/>
                <a:cs typeface="Segoe UI" pitchFamily="34" charset="0"/>
              </a:defRPr>
            </a:lvl1pPr>
          </a:lstStyle>
          <a:p>
            <a:r>
              <a:rPr lang="en-US"/>
              <a:t>Reducing Backend Issues</a:t>
            </a:r>
          </a:p>
        </p:txBody>
      </p:sp>
      <p:sp>
        <p:nvSpPr>
          <p:cNvPr id="11" name="Text Placeholder 2">
            <a:extLst>
              <a:ext uri="{FF2B5EF4-FFF2-40B4-BE49-F238E27FC236}">
                <a16:creationId xmlns:a16="http://schemas.microsoft.com/office/drawing/2014/main" id="{564F6A26-6ECF-67B3-E905-BDAD9B80468D}"/>
              </a:ext>
            </a:extLst>
          </p:cNvPr>
          <p:cNvSpPr>
            <a:spLocks noGrp="1"/>
          </p:cNvSpPr>
          <p:nvPr>
            <p:ph type="body" sz="quarter" idx="10"/>
          </p:nvPr>
        </p:nvSpPr>
        <p:spPr>
          <a:xfrm>
            <a:off x="588963" y="1436688"/>
            <a:ext cx="11020425" cy="4829175"/>
          </a:xfrm>
        </p:spPr>
        <p:txBody>
          <a:bodyPr/>
          <a:lstStyle/>
          <a:p>
            <a:r>
              <a:rPr lang="en-US" sz="1800" dirty="0">
                <a:latin typeface="Consolas" panose="020B0609020204030204" pitchFamily="49" charset="0"/>
                <a:cs typeface="Consolas" panose="020B0609020204030204" pitchFamily="49" charset="0"/>
              </a:rPr>
              <a:t>$ clang –c –O3 –emit-llvm -o </a:t>
            </a:r>
            <a:r>
              <a:rPr lang="en-US" sz="1800" dirty="0" err="1">
                <a:latin typeface="Consolas" panose="020B0609020204030204" pitchFamily="49" charset="0"/>
                <a:cs typeface="Consolas" panose="020B0609020204030204" pitchFamily="49" charset="0"/>
              </a:rPr>
              <a:t>test.bc</a:t>
            </a: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test.c</a:t>
            </a:r>
            <a:endParaRPr lang="en-US" sz="1800" dirty="0">
              <a:latin typeface="Consolas" panose="020B0609020204030204" pitchFamily="49" charset="0"/>
              <a:cs typeface="Consolas" panose="020B0609020204030204" pitchFamily="49" charset="0"/>
            </a:endParaRPr>
          </a:p>
          <a:p>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llc</a:t>
            </a: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test.bc</a:t>
            </a:r>
            <a:endParaRPr lang="en-US" sz="1800" dirty="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6770372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childTnLst>
                                </p:cTn>
                              </p:par>
                              <p:par>
                                <p:cTn id="7" presetID="1" presetClass="exit" presetSubtype="0" fill="hold" grpId="1" nodeType="withEffect" nodePh="1">
                                  <p:stCondLst>
                                    <p:cond delay="0"/>
                                  </p:stCondLst>
                                  <p:endCondLst>
                                    <p:cond evt="begin" delay="0">
                                      <p:tn val="7"/>
                                    </p:cond>
                                  </p:end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11"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CCDAFE-312B-390F-21B9-AAAFD5BD09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E2C8B3C-3D3D-FA34-752D-36E8403840D1}"/>
              </a:ext>
            </a:extLst>
          </p:cNvPr>
          <p:cNvSpPr>
            <a:spLocks noGrp="1"/>
          </p:cNvSpPr>
          <p:nvPr>
            <p:ph type="title"/>
          </p:nvPr>
        </p:nvSpPr>
        <p:spPr/>
        <p:txBody>
          <a:bodyPr/>
          <a:lstStyle/>
          <a:p>
            <a:r>
              <a:rPr lang="en-US"/>
              <a:t>Reducing Backend Issues</a:t>
            </a:r>
          </a:p>
        </p:txBody>
      </p:sp>
      <p:sp>
        <p:nvSpPr>
          <p:cNvPr id="4" name="llc -filetype=obj -verify-machineinstrs">
            <a:extLst>
              <a:ext uri="{FF2B5EF4-FFF2-40B4-BE49-F238E27FC236}">
                <a16:creationId xmlns:a16="http://schemas.microsoft.com/office/drawing/2014/main" id="{F1CDE199-1CC2-12DE-FDA2-49FE874D0517}"/>
              </a:ext>
            </a:extLst>
          </p:cNvPr>
          <p:cNvSpPr txBox="1">
            <a:spLocks/>
          </p:cNvSpPr>
          <p:nvPr/>
        </p:nvSpPr>
        <p:spPr>
          <a:xfrm>
            <a:off x="582612" y="1436688"/>
            <a:ext cx="11020425" cy="4829175"/>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solidFill>
                  <a:srgbClr val="6A9955"/>
                </a:solidFill>
                <a:latin typeface="Consolas" panose="020B0609020204030204" pitchFamily="49" charset="0"/>
                <a:cs typeface="Consolas" panose="020B0609020204030204" pitchFamily="49" charset="0"/>
              </a:rPr>
              <a:t>#!/</a:t>
            </a:r>
            <a:r>
              <a:rPr lang="en-US" sz="1800" dirty="0" err="1">
                <a:solidFill>
                  <a:srgbClr val="6A9955"/>
                </a:solidFill>
                <a:latin typeface="Consolas" panose="020B0609020204030204" pitchFamily="49" charset="0"/>
                <a:cs typeface="Consolas" panose="020B0609020204030204" pitchFamily="49" charset="0"/>
              </a:rPr>
              <a:t>usr</a:t>
            </a:r>
            <a:r>
              <a:rPr lang="en-US" sz="1800" dirty="0">
                <a:solidFill>
                  <a:srgbClr val="6A9955"/>
                </a:solidFill>
                <a:latin typeface="Consolas" panose="020B0609020204030204" pitchFamily="49" charset="0"/>
                <a:cs typeface="Consolas" panose="020B0609020204030204" pitchFamily="49" charset="0"/>
              </a:rPr>
              <a:t>/bin/env </a:t>
            </a:r>
            <a:r>
              <a:rPr lang="en-US" sz="1800" dirty="0" err="1">
                <a:solidFill>
                  <a:srgbClr val="6A9955"/>
                </a:solidFill>
                <a:latin typeface="Consolas" panose="020B0609020204030204" pitchFamily="49" charset="0"/>
                <a:cs typeface="Consolas" panose="020B0609020204030204" pitchFamily="49" charset="0"/>
              </a:rPr>
              <a:t>sh</a:t>
            </a:r>
            <a:endParaRPr lang="en-US" sz="1800" dirty="0">
              <a:solidFill>
                <a:srgbClr val="CCCCCC"/>
              </a:solidFill>
              <a:latin typeface="Consolas" panose="020B0609020204030204" pitchFamily="49" charset="0"/>
              <a:cs typeface="Consolas" panose="020B0609020204030204" pitchFamily="49" charset="0"/>
            </a:endParaRPr>
          </a:p>
          <a:p>
            <a:endParaRPr lang="en-US" sz="1800" dirty="0">
              <a:latin typeface="Consolas" panose="020B0609020204030204" pitchFamily="49" charset="0"/>
              <a:cs typeface="Consolas" panose="020B0609020204030204" pitchFamily="49" charset="0"/>
            </a:endParaRPr>
          </a:p>
          <a:p>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llc</a:t>
            </a:r>
            <a:r>
              <a:rPr lang="en-US" sz="1800" dirty="0">
                <a:latin typeface="Consolas" panose="020B0609020204030204" pitchFamily="49" charset="0"/>
                <a:cs typeface="Consolas" panose="020B0609020204030204" pitchFamily="49" charset="0"/>
              </a:rPr>
              <a:t> –filetype=obj –verify-</a:t>
            </a:r>
            <a:r>
              <a:rPr lang="en-US" sz="1800" dirty="0" err="1">
                <a:latin typeface="Consolas" panose="020B0609020204030204" pitchFamily="49" charset="0"/>
                <a:cs typeface="Consolas" panose="020B0609020204030204" pitchFamily="49" charset="0"/>
              </a:rPr>
              <a:t>machineinstrs</a:t>
            </a:r>
            <a:r>
              <a:rPr lang="en-US" sz="1800" dirty="0">
                <a:latin typeface="Consolas" panose="020B0609020204030204" pitchFamily="49" charset="0"/>
                <a:cs typeface="Consolas" panose="020B0609020204030204" pitchFamily="49" charset="0"/>
              </a:rPr>
              <a:t> $@</a:t>
            </a:r>
          </a:p>
        </p:txBody>
      </p:sp>
      <p:sp>
        <p:nvSpPr>
          <p:cNvPr id="5" name="llc -filetype=obj">
            <a:extLst>
              <a:ext uri="{FF2B5EF4-FFF2-40B4-BE49-F238E27FC236}">
                <a16:creationId xmlns:a16="http://schemas.microsoft.com/office/drawing/2014/main" id="{8CA107A0-1E67-8E0C-FDA3-C0768C23AF24}"/>
              </a:ext>
            </a:extLst>
          </p:cNvPr>
          <p:cNvSpPr txBox="1">
            <a:spLocks/>
          </p:cNvSpPr>
          <p:nvPr/>
        </p:nvSpPr>
        <p:spPr>
          <a:xfrm>
            <a:off x="582612" y="1436688"/>
            <a:ext cx="11020425" cy="4829175"/>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solidFill>
                  <a:srgbClr val="6A9955"/>
                </a:solidFill>
                <a:latin typeface="Consolas" panose="020B0609020204030204" pitchFamily="49" charset="0"/>
                <a:cs typeface="Consolas" panose="020B0609020204030204" pitchFamily="49" charset="0"/>
              </a:rPr>
              <a:t>#!/</a:t>
            </a:r>
            <a:r>
              <a:rPr lang="en-US" sz="1800" dirty="0" err="1">
                <a:solidFill>
                  <a:srgbClr val="6A9955"/>
                </a:solidFill>
                <a:latin typeface="Consolas" panose="020B0609020204030204" pitchFamily="49" charset="0"/>
                <a:cs typeface="Consolas" panose="020B0609020204030204" pitchFamily="49" charset="0"/>
              </a:rPr>
              <a:t>usr</a:t>
            </a:r>
            <a:r>
              <a:rPr lang="en-US" sz="1800" dirty="0">
                <a:solidFill>
                  <a:srgbClr val="6A9955"/>
                </a:solidFill>
                <a:latin typeface="Consolas" panose="020B0609020204030204" pitchFamily="49" charset="0"/>
                <a:cs typeface="Consolas" panose="020B0609020204030204" pitchFamily="49" charset="0"/>
              </a:rPr>
              <a:t>/bin/env </a:t>
            </a:r>
            <a:r>
              <a:rPr lang="en-US" sz="1800" dirty="0" err="1">
                <a:solidFill>
                  <a:srgbClr val="6A9955"/>
                </a:solidFill>
                <a:latin typeface="Consolas" panose="020B0609020204030204" pitchFamily="49" charset="0"/>
                <a:cs typeface="Consolas" panose="020B0609020204030204" pitchFamily="49" charset="0"/>
              </a:rPr>
              <a:t>sh</a:t>
            </a:r>
            <a:endParaRPr lang="en-US" sz="1800" dirty="0">
              <a:solidFill>
                <a:srgbClr val="CCCCCC"/>
              </a:solidFill>
              <a:latin typeface="Consolas" panose="020B0609020204030204" pitchFamily="49" charset="0"/>
              <a:cs typeface="Consolas" panose="020B0609020204030204" pitchFamily="49" charset="0"/>
            </a:endParaRPr>
          </a:p>
          <a:p>
            <a:endParaRPr lang="en-US" sz="1800" dirty="0">
              <a:latin typeface="Consolas" panose="020B0609020204030204" pitchFamily="49" charset="0"/>
              <a:cs typeface="Consolas" panose="020B0609020204030204" pitchFamily="49" charset="0"/>
            </a:endParaRPr>
          </a:p>
          <a:p>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llc</a:t>
            </a:r>
            <a:r>
              <a:rPr lang="en-US" sz="1800" dirty="0">
                <a:latin typeface="Consolas" panose="020B0609020204030204" pitchFamily="49" charset="0"/>
                <a:cs typeface="Consolas" panose="020B0609020204030204" pitchFamily="49" charset="0"/>
              </a:rPr>
              <a:t> –filetype=obj $@</a:t>
            </a:r>
          </a:p>
        </p:txBody>
      </p:sp>
      <p:sp>
        <p:nvSpPr>
          <p:cNvPr id="3" name="llc -filetype=null">
            <a:extLst>
              <a:ext uri="{FF2B5EF4-FFF2-40B4-BE49-F238E27FC236}">
                <a16:creationId xmlns:a16="http://schemas.microsoft.com/office/drawing/2014/main" id="{ED4EFC60-DC91-A436-E796-AB60ECB9A313}"/>
              </a:ext>
            </a:extLst>
          </p:cNvPr>
          <p:cNvSpPr>
            <a:spLocks noGrp="1"/>
          </p:cNvSpPr>
          <p:nvPr>
            <p:ph type="body" sz="quarter" idx="10"/>
          </p:nvPr>
        </p:nvSpPr>
        <p:spPr>
          <a:xfrm>
            <a:off x="582612" y="1436688"/>
            <a:ext cx="11020425" cy="4829175"/>
          </a:xfrm>
        </p:spPr>
        <p:txBody>
          <a:bodyPr/>
          <a:lstStyle/>
          <a:p>
            <a:r>
              <a:rPr lang="en-US" sz="1800" dirty="0">
                <a:solidFill>
                  <a:srgbClr val="6A9955"/>
                </a:solidFill>
                <a:latin typeface="Consolas" panose="020B0609020204030204" pitchFamily="49" charset="0"/>
                <a:cs typeface="Consolas" panose="020B0609020204030204" pitchFamily="49" charset="0"/>
              </a:rPr>
              <a:t>#!/</a:t>
            </a:r>
            <a:r>
              <a:rPr lang="en-US" sz="1800" dirty="0" err="1">
                <a:solidFill>
                  <a:srgbClr val="6A9955"/>
                </a:solidFill>
                <a:latin typeface="Consolas" panose="020B0609020204030204" pitchFamily="49" charset="0"/>
                <a:cs typeface="Consolas" panose="020B0609020204030204" pitchFamily="49" charset="0"/>
              </a:rPr>
              <a:t>usr</a:t>
            </a:r>
            <a:r>
              <a:rPr lang="en-US" sz="1800" dirty="0">
                <a:solidFill>
                  <a:srgbClr val="6A9955"/>
                </a:solidFill>
                <a:latin typeface="Consolas" panose="020B0609020204030204" pitchFamily="49" charset="0"/>
                <a:cs typeface="Consolas" panose="020B0609020204030204" pitchFamily="49" charset="0"/>
              </a:rPr>
              <a:t>/bin/env </a:t>
            </a:r>
            <a:r>
              <a:rPr lang="en-US" sz="1800" dirty="0" err="1">
                <a:solidFill>
                  <a:srgbClr val="6A9955"/>
                </a:solidFill>
                <a:latin typeface="Consolas" panose="020B0609020204030204" pitchFamily="49" charset="0"/>
                <a:cs typeface="Consolas" panose="020B0609020204030204" pitchFamily="49" charset="0"/>
              </a:rPr>
              <a:t>sh</a:t>
            </a:r>
            <a:endParaRPr lang="en-US" sz="1800" dirty="0">
              <a:solidFill>
                <a:srgbClr val="CCCCCC"/>
              </a:solidFill>
              <a:latin typeface="Consolas" panose="020B0609020204030204" pitchFamily="49" charset="0"/>
              <a:cs typeface="Consolas" panose="020B0609020204030204" pitchFamily="49" charset="0"/>
            </a:endParaRPr>
          </a:p>
          <a:p>
            <a:endParaRPr lang="en-US" sz="1800" dirty="0">
              <a:latin typeface="Consolas" panose="020B0609020204030204" pitchFamily="49" charset="0"/>
              <a:cs typeface="Consolas" panose="020B0609020204030204" pitchFamily="49" charset="0"/>
            </a:endParaRPr>
          </a:p>
          <a:p>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llc</a:t>
            </a:r>
            <a:r>
              <a:rPr lang="en-US" sz="1800" dirty="0">
                <a:latin typeface="Consolas" panose="020B0609020204030204" pitchFamily="49" charset="0"/>
                <a:cs typeface="Consolas" panose="020B0609020204030204" pitchFamily="49" charset="0"/>
              </a:rPr>
              <a:t> –filetype=null $@</a:t>
            </a:r>
          </a:p>
        </p:txBody>
      </p:sp>
    </p:spTree>
    <p:custDataLst>
      <p:custData r:id="rId1"/>
      <p:custData r:id="rId2"/>
    </p:custDataLst>
    <p:extLst>
      <p:ext uri="{BB962C8B-B14F-4D97-AF65-F5344CB8AC3E}">
        <p14:creationId xmlns:p14="http://schemas.microsoft.com/office/powerpoint/2010/main" val="35314863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xit" presetSubtype="0" fill="hold" grpId="1" nodeType="withEffect">
                                  <p:stCondLst>
                                    <p:cond delay="0"/>
                                  </p:stCondLst>
                                  <p:childTnLst>
                                    <p:set>
                                      <p:cBhvr>
                                        <p:cTn id="22"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3" grpId="0" build="allAtOnce"/>
      <p:bldP spid="3" grpId="1" build="allAtOnce"/>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53C843-AC16-793A-4901-A533152DBD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6DBC07-24FB-4224-9DCF-7119B77A87D0}"/>
              </a:ext>
            </a:extLst>
          </p:cNvPr>
          <p:cNvSpPr>
            <a:spLocks noGrp="1"/>
          </p:cNvSpPr>
          <p:nvPr>
            <p:ph type="title"/>
          </p:nvPr>
        </p:nvSpPr>
        <p:spPr/>
        <p:txBody>
          <a:bodyPr/>
          <a:lstStyle/>
          <a:p>
            <a:r>
              <a:rPr lang="en-US"/>
              <a:t>Reducing Backend Issues</a:t>
            </a:r>
          </a:p>
        </p:txBody>
      </p:sp>
      <p:sp>
        <p:nvSpPr>
          <p:cNvPr id="3" name="Text Placeholder 2">
            <a:extLst>
              <a:ext uri="{FF2B5EF4-FFF2-40B4-BE49-F238E27FC236}">
                <a16:creationId xmlns:a16="http://schemas.microsoft.com/office/drawing/2014/main" id="{13207D82-88F9-6BFF-C2D5-7EBFDFC6491F}"/>
              </a:ext>
            </a:extLst>
          </p:cNvPr>
          <p:cNvSpPr>
            <a:spLocks noGrp="1"/>
          </p:cNvSpPr>
          <p:nvPr>
            <p:ph type="body" sz="quarter" idx="10"/>
          </p:nvPr>
        </p:nvSpPr>
        <p:spPr/>
        <p:txBody>
          <a:bodyPr/>
          <a:lstStyle/>
          <a:p>
            <a:pPr marL="171450" indent="-171450">
              <a:buFont typeface="Arial" panose="020B0604020202020204" pitchFamily="34" charset="0"/>
              <a:buChar char="•"/>
            </a:pPr>
            <a:r>
              <a:rPr lang="en-US" sz="1800" dirty="0"/>
              <a:t>There are IR passes that run in the </a:t>
            </a:r>
            <a:r>
              <a:rPr lang="en-US" sz="1800" dirty="0" err="1"/>
              <a:t>codegen</a:t>
            </a:r>
            <a:r>
              <a:rPr lang="en-US" sz="1800" dirty="0"/>
              <a:t> pipeline</a:t>
            </a:r>
          </a:p>
          <a:p>
            <a:pPr marL="171450" indent="-171450">
              <a:buFont typeface="Arial" panose="020B0604020202020204" pitchFamily="34" charset="0"/>
              <a:buChar char="•"/>
            </a:pPr>
            <a:r>
              <a:rPr lang="en-US" sz="1800" dirty="0"/>
              <a:t>These extra cleanups sometimes complicate reductions</a:t>
            </a:r>
          </a:p>
          <a:p>
            <a:pPr marL="171450" indent="-171450">
              <a:buFont typeface="Arial" panose="020B0604020202020204" pitchFamily="34" charset="0"/>
              <a:buChar char="•"/>
            </a:pPr>
            <a:r>
              <a:rPr lang="en-US" sz="1800" dirty="0"/>
              <a:t>Can use </a:t>
            </a:r>
            <a:r>
              <a:rPr lang="en-US" sz="1800" dirty="0">
                <a:latin typeface="Consolas" panose="020B0609020204030204" pitchFamily="49" charset="0"/>
                <a:cs typeface="Consolas" panose="020B0609020204030204" pitchFamily="49" charset="0"/>
              </a:rPr>
              <a:t>–start-after=</a:t>
            </a:r>
            <a:r>
              <a:rPr lang="en-US" sz="1800" dirty="0" err="1">
                <a:latin typeface="Consolas" panose="020B0609020204030204" pitchFamily="49" charset="0"/>
                <a:cs typeface="Consolas" panose="020B0609020204030204" pitchFamily="49" charset="0"/>
              </a:rPr>
              <a:t>passname</a:t>
            </a:r>
            <a:r>
              <a:rPr lang="en-US" sz="1800" dirty="0">
                <a:latin typeface="Consolas" panose="020B0609020204030204" pitchFamily="49" charset="0"/>
                <a:cs typeface="Consolas" panose="020B0609020204030204" pitchFamily="49" charset="0"/>
              </a:rPr>
              <a:t> </a:t>
            </a:r>
            <a:r>
              <a:rPr lang="en-US" sz="1800" dirty="0"/>
              <a:t>to skip extra passes</a:t>
            </a:r>
          </a:p>
          <a:p>
            <a:pPr marL="171450" indent="-171450">
              <a:buFont typeface="Arial" panose="020B0604020202020204" pitchFamily="34" charset="0"/>
              <a:buChar char="•"/>
            </a:pPr>
            <a:r>
              <a:rPr lang="en-US" sz="1800" dirty="0"/>
              <a:t>Note not all passes should be skipped, and you will run into different problems if you skip the wrong ones</a:t>
            </a:r>
          </a:p>
          <a:p>
            <a:pPr marL="171450" indent="-171450">
              <a:buFont typeface="Arial" panose="020B0604020202020204" pitchFamily="34" charset="0"/>
              <a:buChar char="•"/>
            </a:pPr>
            <a:r>
              <a:rPr lang="en-US" sz="1800" dirty="0"/>
              <a:t>Try using </a:t>
            </a:r>
            <a:r>
              <a:rPr lang="en-US" sz="1800" dirty="0">
                <a:latin typeface="Consolas" panose="020B0609020204030204" pitchFamily="49" charset="0"/>
                <a:cs typeface="Consolas" panose="020B0609020204030204" pitchFamily="49" charset="0"/>
              </a:rPr>
              <a:t>–verify-</a:t>
            </a:r>
            <a:r>
              <a:rPr lang="en-US" sz="1800" dirty="0" err="1">
                <a:latin typeface="Consolas" panose="020B0609020204030204" pitchFamily="49" charset="0"/>
                <a:cs typeface="Consolas" panose="020B0609020204030204" pitchFamily="49" charset="0"/>
              </a:rPr>
              <a:t>machineinstrs</a:t>
            </a:r>
            <a:r>
              <a:rPr lang="en-US" sz="1800" dirty="0"/>
              <a:t>, though often prohibitively expensive inside the interestingness test</a:t>
            </a:r>
          </a:p>
          <a:p>
            <a:pPr marL="171450" indent="-171450">
              <a:buFont typeface="Arial" panose="020B0604020202020204" pitchFamily="34" charset="0"/>
              <a:buChar char="•"/>
            </a:pPr>
            <a:endParaRPr lang="en-US" sz="1800" dirty="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597209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CD6454-308A-3F8E-A18A-3E5231FC6B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C1EF7A-EC37-1B87-C391-65A75F40F750}"/>
              </a:ext>
            </a:extLst>
          </p:cNvPr>
          <p:cNvSpPr>
            <a:spLocks noGrp="1"/>
          </p:cNvSpPr>
          <p:nvPr>
            <p:ph type="title"/>
          </p:nvPr>
        </p:nvSpPr>
        <p:spPr/>
        <p:txBody>
          <a:bodyPr/>
          <a:lstStyle/>
          <a:p>
            <a:r>
              <a:rPr lang="en-US"/>
              <a:t>Reducing Backend Issues</a:t>
            </a:r>
          </a:p>
        </p:txBody>
      </p:sp>
      <p:sp>
        <p:nvSpPr>
          <p:cNvPr id="3" name="Text Placeholder 2">
            <a:extLst>
              <a:ext uri="{FF2B5EF4-FFF2-40B4-BE49-F238E27FC236}">
                <a16:creationId xmlns:a16="http://schemas.microsoft.com/office/drawing/2014/main" id="{260E767E-DFE7-F35B-5D0E-970C155A6F0D}"/>
              </a:ext>
            </a:extLst>
          </p:cNvPr>
          <p:cNvSpPr>
            <a:spLocks noGrp="1"/>
          </p:cNvSpPr>
          <p:nvPr>
            <p:ph type="body" sz="quarter" idx="10"/>
          </p:nvPr>
        </p:nvSpPr>
        <p:spPr>
          <a:xfrm>
            <a:off x="588963" y="1436689"/>
            <a:ext cx="11020425" cy="327566"/>
          </a:xfrm>
        </p:spPr>
        <p:txBody>
          <a:bodyPr/>
          <a:lstStyle/>
          <a:p>
            <a:r>
              <a:rPr lang="en-US" sz="1800">
                <a:latin typeface="Consolas" panose="020B0609020204030204" pitchFamily="49" charset="0"/>
                <a:cs typeface="Consolas" panose="020B0609020204030204" pitchFamily="49" charset="0"/>
              </a:rPr>
              <a:t> $ </a:t>
            </a:r>
            <a:r>
              <a:rPr lang="en-US" sz="1800" err="1">
                <a:latin typeface="Consolas" panose="020B0609020204030204" pitchFamily="49" charset="0"/>
                <a:cs typeface="Consolas" panose="020B0609020204030204" pitchFamily="49" charset="0"/>
              </a:rPr>
              <a:t>llc</a:t>
            </a:r>
            <a:r>
              <a:rPr lang="en-US" sz="1800">
                <a:latin typeface="Consolas" panose="020B0609020204030204" pitchFamily="49" charset="0"/>
                <a:cs typeface="Consolas" panose="020B0609020204030204" pitchFamily="49" charset="0"/>
              </a:rPr>
              <a:t> -</a:t>
            </a:r>
            <a:r>
              <a:rPr lang="en-US" sz="1800" err="1">
                <a:latin typeface="Consolas" panose="020B0609020204030204" pitchFamily="49" charset="0"/>
                <a:cs typeface="Consolas" panose="020B0609020204030204" pitchFamily="49" charset="0"/>
              </a:rPr>
              <a:t>mtriple</a:t>
            </a:r>
            <a:r>
              <a:rPr lang="en-US" sz="1800">
                <a:latin typeface="Consolas" panose="020B0609020204030204" pitchFamily="49" charset="0"/>
                <a:cs typeface="Consolas" panose="020B0609020204030204" pitchFamily="49" charset="0"/>
              </a:rPr>
              <a:t>=x86_64-pc-linux-gnu -debug-pass=Structure </a:t>
            </a:r>
            <a:r>
              <a:rPr lang="en-US" sz="1800" err="1">
                <a:latin typeface="Consolas" panose="020B0609020204030204" pitchFamily="49" charset="0"/>
                <a:cs typeface="Consolas" panose="020B0609020204030204" pitchFamily="49" charset="0"/>
              </a:rPr>
              <a:t>test.bc</a:t>
            </a:r>
            <a:r>
              <a:rPr lang="en-US" sz="1800">
                <a:latin typeface="Consolas" panose="020B0609020204030204" pitchFamily="49" charset="0"/>
                <a:cs typeface="Consolas" panose="020B0609020204030204" pitchFamily="49" charset="0"/>
              </a:rPr>
              <a:t> </a:t>
            </a:r>
          </a:p>
          <a:p>
            <a:endParaRPr lang="en-US" sz="1800">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64FF171B-01F9-6088-6B62-CE095ADD52FD}"/>
              </a:ext>
            </a:extLst>
          </p:cNvPr>
          <p:cNvSpPr txBox="1"/>
          <p:nvPr/>
        </p:nvSpPr>
        <p:spPr>
          <a:xfrm>
            <a:off x="588263" y="1862092"/>
            <a:ext cx="10639314" cy="3785652"/>
          </a:xfrm>
          <a:prstGeom prst="rect">
            <a:avLst/>
          </a:prstGeom>
          <a:noFill/>
        </p:spPr>
        <p:txBody>
          <a:bodyPr wrap="square">
            <a:spAutoFit/>
          </a:bodyPr>
          <a:lstStyle/>
          <a:p>
            <a:r>
              <a:rPr lang="en-US" sz="1200">
                <a:latin typeface="Consolas" panose="020B0609020204030204" pitchFamily="49" charset="0"/>
                <a:cs typeface="Consolas" panose="020B0609020204030204" pitchFamily="49" charset="0"/>
              </a:rPr>
              <a:t>Pass Arguments:  -</a:t>
            </a:r>
            <a:r>
              <a:rPr lang="en-US" sz="1200" err="1">
                <a:latin typeface="Consolas" panose="020B0609020204030204" pitchFamily="49" charset="0"/>
                <a:cs typeface="Consolas" panose="020B0609020204030204" pitchFamily="49" charset="0"/>
              </a:rPr>
              <a:t>targetlibinfo</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targetpassconfig</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machinemoduleinfo</a:t>
            </a:r>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tti</a:t>
            </a:r>
            <a:r>
              <a:rPr lang="en-US" sz="1200">
                <a:latin typeface="Consolas" panose="020B0609020204030204" pitchFamily="49" charset="0"/>
                <a:cs typeface="Consolas" panose="020B0609020204030204" pitchFamily="49" charset="0"/>
              </a:rPr>
              <a:t> …</a:t>
            </a:r>
          </a:p>
          <a:p>
            <a:r>
              <a:rPr lang="en-US" sz="1200">
                <a:latin typeface="Consolas" panose="020B0609020204030204" pitchFamily="49" charset="0"/>
                <a:cs typeface="Consolas" panose="020B0609020204030204" pitchFamily="49" charset="0"/>
              </a:rPr>
              <a:t>Target Pass Configuration</a:t>
            </a:r>
          </a:p>
          <a:p>
            <a:r>
              <a:rPr lang="en-US" sz="1200">
                <a:latin typeface="Consolas" panose="020B0609020204030204" pitchFamily="49" charset="0"/>
                <a:cs typeface="Consolas" panose="020B0609020204030204" pitchFamily="49" charset="0"/>
              </a:rPr>
              <a:t>Machine Module Information</a:t>
            </a:r>
          </a:p>
          <a:p>
            <a:r>
              <a:rPr lang="en-US" sz="1200">
                <a:latin typeface="Consolas" panose="020B0609020204030204" pitchFamily="49" charset="0"/>
                <a:cs typeface="Consolas" panose="020B0609020204030204" pitchFamily="49" charset="0"/>
              </a:rPr>
              <a:t>Target Transform Information</a:t>
            </a:r>
          </a:p>
          <a:p>
            <a:r>
              <a:rPr lang="en-US" sz="1200">
                <a:latin typeface="Consolas" panose="020B0609020204030204" pitchFamily="49" charset="0"/>
                <a:cs typeface="Consolas" panose="020B0609020204030204" pitchFamily="49" charset="0"/>
              </a:rPr>
              <a:t>Type-Based Alias Analysis</a:t>
            </a:r>
          </a:p>
          <a:p>
            <a:r>
              <a:rPr lang="en-US" sz="1200">
                <a:latin typeface="Consolas" panose="020B0609020204030204" pitchFamily="49" charset="0"/>
                <a:cs typeface="Consolas" panose="020B0609020204030204" pitchFamily="49" charset="0"/>
              </a:rPr>
              <a:t>Scoped </a:t>
            </a:r>
            <a:r>
              <a:rPr lang="en-US" sz="1200" err="1">
                <a:latin typeface="Consolas" panose="020B0609020204030204" pitchFamily="49" charset="0"/>
                <a:cs typeface="Consolas" panose="020B0609020204030204" pitchFamily="49" charset="0"/>
              </a:rPr>
              <a:t>NoAlias</a:t>
            </a:r>
            <a:r>
              <a:rPr lang="en-US" sz="1200">
                <a:latin typeface="Consolas" panose="020B0609020204030204" pitchFamily="49" charset="0"/>
                <a:cs typeface="Consolas" panose="020B0609020204030204" pitchFamily="49" charset="0"/>
              </a:rPr>
              <a:t> Alias Analysis</a:t>
            </a:r>
          </a:p>
          <a:p>
            <a:r>
              <a:rPr lang="en-US" sz="1200">
                <a:latin typeface="Consolas" panose="020B0609020204030204" pitchFamily="49" charset="0"/>
                <a:cs typeface="Consolas" panose="020B0609020204030204" pitchFamily="49" charset="0"/>
              </a:rPr>
              <a:t>Assumption Cache Tracker</a:t>
            </a:r>
          </a:p>
          <a:p>
            <a:r>
              <a:rPr lang="en-US" sz="1200">
                <a:latin typeface="Consolas" panose="020B0609020204030204" pitchFamily="49" charset="0"/>
                <a:cs typeface="Consolas" panose="020B0609020204030204" pitchFamily="49" charset="0"/>
              </a:rPr>
              <a:t>Profile summary info</a:t>
            </a:r>
          </a:p>
          <a:p>
            <a:r>
              <a:rPr lang="en-US" sz="1200">
                <a:latin typeface="Consolas" panose="020B0609020204030204" pitchFamily="49" charset="0"/>
                <a:cs typeface="Consolas" panose="020B0609020204030204" pitchFamily="49" charset="0"/>
              </a:rPr>
              <a:t>Create Garbage Collector Module Metadata</a:t>
            </a:r>
          </a:p>
          <a:p>
            <a:r>
              <a:rPr lang="en-US" sz="1200">
                <a:latin typeface="Consolas" panose="020B0609020204030204" pitchFamily="49" charset="0"/>
                <a:cs typeface="Consolas" panose="020B0609020204030204" pitchFamily="49" charset="0"/>
              </a:rPr>
              <a:t>Machine Branch Probability Analysis</a:t>
            </a:r>
          </a:p>
          <a:p>
            <a:r>
              <a:rPr lang="en-US" sz="1200">
                <a:latin typeface="Consolas" panose="020B0609020204030204" pitchFamily="49" charset="0"/>
                <a:cs typeface="Consolas" panose="020B0609020204030204" pitchFamily="49" charset="0"/>
              </a:rPr>
              <a:t>Default </a:t>
            </a:r>
            <a:r>
              <a:rPr lang="en-US" sz="1200" err="1">
                <a:latin typeface="Consolas" panose="020B0609020204030204" pitchFamily="49" charset="0"/>
                <a:cs typeface="Consolas" panose="020B0609020204030204" pitchFamily="49" charset="0"/>
              </a:rPr>
              <a:t>Regalloc</a:t>
            </a:r>
            <a:r>
              <a:rPr lang="en-US" sz="1200">
                <a:latin typeface="Consolas" panose="020B0609020204030204" pitchFamily="49" charset="0"/>
                <a:cs typeface="Consolas" panose="020B0609020204030204" pitchFamily="49" charset="0"/>
              </a:rPr>
              <a:t> Eviction Advisor</a:t>
            </a:r>
          </a:p>
          <a:p>
            <a:r>
              <a:rPr lang="en-US" sz="1200">
                <a:latin typeface="Consolas" panose="020B0609020204030204" pitchFamily="49" charset="0"/>
                <a:cs typeface="Consolas" panose="020B0609020204030204" pitchFamily="49" charset="0"/>
              </a:rPr>
              <a:t>Default </a:t>
            </a:r>
            <a:r>
              <a:rPr lang="en-US" sz="1200" err="1">
                <a:latin typeface="Consolas" panose="020B0609020204030204" pitchFamily="49" charset="0"/>
                <a:cs typeface="Consolas" panose="020B0609020204030204" pitchFamily="49" charset="0"/>
              </a:rPr>
              <a:t>Regalloc</a:t>
            </a:r>
            <a:r>
              <a:rPr lang="en-US" sz="1200">
                <a:latin typeface="Consolas" panose="020B0609020204030204" pitchFamily="49" charset="0"/>
                <a:cs typeface="Consolas" panose="020B0609020204030204" pitchFamily="49" charset="0"/>
              </a:rPr>
              <a:t> Priority Advisor</a:t>
            </a:r>
          </a:p>
          <a:p>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ModulePass</a:t>
            </a:r>
            <a:r>
              <a:rPr lang="en-US" sz="1200">
                <a:latin typeface="Consolas" panose="020B0609020204030204" pitchFamily="49" charset="0"/>
                <a:cs typeface="Consolas" panose="020B0609020204030204" pitchFamily="49" charset="0"/>
              </a:rPr>
              <a:t> Manager</a:t>
            </a:r>
          </a:p>
          <a:p>
            <a:r>
              <a:rPr lang="en-US" sz="1200">
                <a:latin typeface="Consolas" panose="020B0609020204030204" pitchFamily="49" charset="0"/>
                <a:cs typeface="Consolas" panose="020B0609020204030204" pitchFamily="49" charset="0"/>
              </a:rPr>
              <a:t>    Pre-</a:t>
            </a:r>
            <a:r>
              <a:rPr lang="en-US" sz="1200" err="1">
                <a:latin typeface="Consolas" panose="020B0609020204030204" pitchFamily="49" charset="0"/>
                <a:cs typeface="Consolas" panose="020B0609020204030204" pitchFamily="49" charset="0"/>
              </a:rPr>
              <a:t>ISel</a:t>
            </a:r>
            <a:r>
              <a:rPr lang="en-US" sz="1200">
                <a:latin typeface="Consolas" panose="020B0609020204030204" pitchFamily="49" charset="0"/>
                <a:cs typeface="Consolas" panose="020B0609020204030204" pitchFamily="49" charset="0"/>
              </a:rPr>
              <a:t> Intrinsic Lowering</a:t>
            </a:r>
          </a:p>
          <a:p>
            <a:r>
              <a:rPr lang="en-US" sz="1200">
                <a:latin typeface="Consolas" panose="020B0609020204030204" pitchFamily="49" charset="0"/>
                <a:cs typeface="Consolas" panose="020B0609020204030204" pitchFamily="49" charset="0"/>
              </a:rPr>
              <a:t>    </a:t>
            </a:r>
            <a:r>
              <a:rPr lang="en-US" sz="1200" err="1">
                <a:latin typeface="Consolas" panose="020B0609020204030204" pitchFamily="49" charset="0"/>
                <a:cs typeface="Consolas" panose="020B0609020204030204" pitchFamily="49" charset="0"/>
              </a:rPr>
              <a:t>FunctionPass</a:t>
            </a:r>
            <a:r>
              <a:rPr lang="en-US" sz="1200">
                <a:latin typeface="Consolas" panose="020B0609020204030204" pitchFamily="49" charset="0"/>
                <a:cs typeface="Consolas" panose="020B0609020204030204" pitchFamily="49" charset="0"/>
              </a:rPr>
              <a:t> Manager</a:t>
            </a:r>
          </a:p>
          <a:p>
            <a:r>
              <a:rPr lang="en-US" sz="1200">
                <a:latin typeface="Consolas" panose="020B0609020204030204" pitchFamily="49" charset="0"/>
                <a:cs typeface="Consolas" panose="020B0609020204030204" pitchFamily="49" charset="0"/>
              </a:rPr>
              <a:t>      Expand large div/rem</a:t>
            </a:r>
          </a:p>
          <a:p>
            <a:r>
              <a:rPr lang="en-US" sz="1200">
                <a:latin typeface="Consolas" panose="020B0609020204030204" pitchFamily="49" charset="0"/>
                <a:cs typeface="Consolas" panose="020B0609020204030204" pitchFamily="49" charset="0"/>
              </a:rPr>
              <a:t>      Expand </a:t>
            </a:r>
            <a:r>
              <a:rPr lang="en-US" sz="1200" err="1">
                <a:latin typeface="Consolas" panose="020B0609020204030204" pitchFamily="49" charset="0"/>
                <a:cs typeface="Consolas" panose="020B0609020204030204" pitchFamily="49" charset="0"/>
              </a:rPr>
              <a:t>fp</a:t>
            </a:r>
            <a:endParaRPr lang="en-US" sz="1200">
              <a:latin typeface="Consolas" panose="020B0609020204030204" pitchFamily="49" charset="0"/>
              <a:cs typeface="Consolas" panose="020B0609020204030204" pitchFamily="49" charset="0"/>
            </a:endParaRPr>
          </a:p>
          <a:p>
            <a:r>
              <a:rPr lang="en-US" sz="1200">
                <a:latin typeface="Consolas" panose="020B0609020204030204" pitchFamily="49" charset="0"/>
                <a:cs typeface="Consolas" panose="020B0609020204030204" pitchFamily="49" charset="0"/>
              </a:rPr>
              <a:t>…</a:t>
            </a:r>
          </a:p>
          <a:p>
            <a:r>
              <a:rPr lang="en-US" sz="1200">
                <a:latin typeface="Consolas" panose="020B0609020204030204" pitchFamily="49" charset="0"/>
                <a:cs typeface="Consolas" panose="020B0609020204030204" pitchFamily="49" charset="0"/>
              </a:rPr>
              <a:t>   Prologue/Epilogue Insertion &amp; Frame Finalization</a:t>
            </a:r>
          </a:p>
          <a:p>
            <a:endParaRPr lang="en-US" sz="120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21897283-AAFF-6B70-CE37-03117C28F512}"/>
              </a:ext>
            </a:extLst>
          </p:cNvPr>
          <p:cNvSpPr txBox="1"/>
          <p:nvPr/>
        </p:nvSpPr>
        <p:spPr>
          <a:xfrm>
            <a:off x="5120642" y="5205867"/>
            <a:ext cx="7584140" cy="215444"/>
          </a:xfrm>
          <a:prstGeom prst="rect">
            <a:avLst/>
          </a:prstGeom>
          <a:noFill/>
        </p:spPr>
        <p:txBody>
          <a:bodyPr wrap="square" lIns="0" tIns="0" rIns="0" bIns="0" rtlCol="0">
            <a:spAutoFit/>
          </a:bodyPr>
          <a:lstStyle/>
          <a:p>
            <a:pPr algn="l">
              <a:buClr>
                <a:schemeClr val="accent1"/>
              </a:buClr>
              <a:buSzPct val="60000"/>
            </a:pPr>
            <a:r>
              <a:rPr lang="en-US" sz="1400"/>
              <a:t># Pass name is </a:t>
            </a:r>
            <a:r>
              <a:rPr lang="en-US" sz="1400" err="1"/>
              <a:t>PrologEpilogInserter</a:t>
            </a:r>
            <a:r>
              <a:rPr lang="en-US" sz="1400"/>
              <a:t>, usable name is </a:t>
            </a:r>
            <a:r>
              <a:rPr lang="en-US" sz="1400" err="1"/>
              <a:t>prologepilog</a:t>
            </a:r>
            <a:endParaRPr lang="en-US" sz="1400"/>
          </a:p>
        </p:txBody>
      </p:sp>
    </p:spTree>
    <p:custDataLst>
      <p:custData r:id="rId1"/>
      <p:custData r:id="rId2"/>
    </p:custDataLst>
    <p:extLst>
      <p:ext uri="{BB962C8B-B14F-4D97-AF65-F5344CB8AC3E}">
        <p14:creationId xmlns:p14="http://schemas.microsoft.com/office/powerpoint/2010/main" val="5462718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DD5A6E-3308-7896-3724-C4F86576F6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569B8F-59FD-E076-F864-29AEBB72E4AE}"/>
              </a:ext>
            </a:extLst>
          </p:cNvPr>
          <p:cNvSpPr>
            <a:spLocks noGrp="1"/>
          </p:cNvSpPr>
          <p:nvPr>
            <p:ph type="title"/>
          </p:nvPr>
        </p:nvSpPr>
        <p:spPr/>
        <p:txBody>
          <a:bodyPr/>
          <a:lstStyle/>
          <a:p>
            <a:r>
              <a:rPr lang="en-US"/>
              <a:t>Reducing Backend Issues</a:t>
            </a:r>
          </a:p>
        </p:txBody>
      </p:sp>
      <p:sp>
        <p:nvSpPr>
          <p:cNvPr id="3" name="Text Placeholder 2">
            <a:extLst>
              <a:ext uri="{FF2B5EF4-FFF2-40B4-BE49-F238E27FC236}">
                <a16:creationId xmlns:a16="http://schemas.microsoft.com/office/drawing/2014/main" id="{01606ECF-1261-8DEC-7054-9994E8507712}"/>
              </a:ext>
            </a:extLst>
          </p:cNvPr>
          <p:cNvSpPr>
            <a:spLocks noGrp="1"/>
          </p:cNvSpPr>
          <p:nvPr>
            <p:ph type="body" sz="quarter" idx="10"/>
          </p:nvPr>
        </p:nvSpPr>
        <p:spPr/>
        <p:txBody>
          <a:bodyPr/>
          <a:lstStyle/>
          <a:p>
            <a:pPr marL="285750" indent="-285750">
              <a:buFont typeface="Arial" panose="020B0604020202020204" pitchFamily="34" charset="0"/>
              <a:buChar char="•"/>
            </a:pPr>
            <a:r>
              <a:rPr lang="en-US" sz="1800">
                <a:latin typeface="Consolas" panose="020B0609020204030204" pitchFamily="49" charset="0"/>
                <a:cs typeface="Consolas" panose="020B0609020204030204" pitchFamily="49" charset="0"/>
              </a:rPr>
              <a:t>llvm-reduce </a:t>
            </a:r>
            <a:r>
              <a:rPr lang="en-US" sz="1800">
                <a:latin typeface="Arial" panose="020B0604020202020204" pitchFamily="34" charset="0"/>
                <a:cs typeface="Arial" panose="020B0604020202020204" pitchFamily="34" charset="0"/>
              </a:rPr>
              <a:t>supports MIR, but still rough</a:t>
            </a:r>
          </a:p>
          <a:p>
            <a:pPr marL="285750" indent="-285750">
              <a:buFont typeface="Arial" panose="020B0604020202020204" pitchFamily="34" charset="0"/>
              <a:buChar char="•"/>
            </a:pPr>
            <a:r>
              <a:rPr lang="en-US" sz="1800">
                <a:latin typeface="Arial" panose="020B0604020202020204" pitchFamily="34" charset="0"/>
                <a:cs typeface="Arial" panose="020B0604020202020204" pitchFamily="34" charset="0"/>
              </a:rPr>
              <a:t>MIR infrastructure could use improvement</a:t>
            </a:r>
          </a:p>
          <a:p>
            <a:pPr marL="285750" indent="-285750">
              <a:buFont typeface="Arial" panose="020B0604020202020204" pitchFamily="34" charset="0"/>
              <a:buChar char="•"/>
            </a:pPr>
            <a:r>
              <a:rPr lang="en-US" sz="1800">
                <a:latin typeface="Arial" panose="020B0604020202020204" pitchFamily="34" charset="0"/>
                <a:cs typeface="Arial" panose="020B0604020202020204" pitchFamily="34" charset="0"/>
              </a:rPr>
              <a:t>Routinely difficult to reproduce problems in machine passes</a:t>
            </a:r>
          </a:p>
          <a:p>
            <a:pPr marL="285750" indent="-285750">
              <a:buFont typeface="Arial" panose="020B0604020202020204" pitchFamily="34" charset="0"/>
              <a:buChar char="•"/>
            </a:pPr>
            <a:r>
              <a:rPr lang="en-US" sz="1800" err="1">
                <a:latin typeface="Consolas" panose="020B0609020204030204" pitchFamily="49" charset="0"/>
                <a:cs typeface="Consolas" panose="020B0609020204030204" pitchFamily="49" charset="0"/>
              </a:rPr>
              <a:t>llc</a:t>
            </a:r>
            <a:r>
              <a:rPr lang="en-US" sz="1800">
                <a:latin typeface="Consolas" panose="020B0609020204030204" pitchFamily="49" charset="0"/>
                <a:cs typeface="Consolas" panose="020B0609020204030204" pitchFamily="49" charset="0"/>
              </a:rPr>
              <a:t> –stop-after=finalize-</a:t>
            </a:r>
            <a:r>
              <a:rPr lang="en-US" sz="1800" err="1">
                <a:latin typeface="Consolas" panose="020B0609020204030204" pitchFamily="49" charset="0"/>
                <a:cs typeface="Consolas" panose="020B0609020204030204" pitchFamily="49" charset="0"/>
              </a:rPr>
              <a:t>isel</a:t>
            </a:r>
            <a:r>
              <a:rPr lang="en-US" sz="1800">
                <a:latin typeface="Consolas" panose="020B0609020204030204" pitchFamily="49" charset="0"/>
                <a:cs typeface="Consolas" panose="020B0609020204030204" pitchFamily="49" charset="0"/>
              </a:rPr>
              <a:t> -o </a:t>
            </a:r>
            <a:r>
              <a:rPr lang="en-US" sz="1800" err="1">
                <a:latin typeface="Consolas" panose="020B0609020204030204" pitchFamily="49" charset="0"/>
                <a:cs typeface="Consolas" panose="020B0609020204030204" pitchFamily="49" charset="0"/>
              </a:rPr>
              <a:t>test.mir</a:t>
            </a:r>
            <a:r>
              <a:rPr lang="en-US" sz="1800">
                <a:latin typeface="Consolas" panose="020B0609020204030204" pitchFamily="49" charset="0"/>
                <a:cs typeface="Consolas" panose="020B0609020204030204" pitchFamily="49" charset="0"/>
              </a:rPr>
              <a:t>; </a:t>
            </a:r>
            <a:r>
              <a:rPr lang="en-US" sz="1800" err="1">
                <a:latin typeface="Consolas" panose="020B0609020204030204" pitchFamily="49" charset="0"/>
                <a:cs typeface="Consolas" panose="020B0609020204030204" pitchFamily="49" charset="0"/>
              </a:rPr>
              <a:t>llc</a:t>
            </a:r>
            <a:r>
              <a:rPr lang="en-US" sz="1800">
                <a:latin typeface="Consolas" panose="020B0609020204030204" pitchFamily="49" charset="0"/>
                <a:cs typeface="Consolas" panose="020B0609020204030204" pitchFamily="49" charset="0"/>
              </a:rPr>
              <a:t> –start-after=finalize-</a:t>
            </a:r>
            <a:r>
              <a:rPr lang="en-US" sz="1800" err="1">
                <a:latin typeface="Consolas" panose="020B0609020204030204" pitchFamily="49" charset="0"/>
                <a:cs typeface="Consolas" panose="020B0609020204030204" pitchFamily="49" charset="0"/>
              </a:rPr>
              <a:t>isel</a:t>
            </a:r>
            <a:r>
              <a:rPr lang="en-US" sz="1800">
                <a:latin typeface="Consolas" panose="020B0609020204030204" pitchFamily="49" charset="0"/>
                <a:cs typeface="Consolas" panose="020B0609020204030204" pitchFamily="49" charset="0"/>
              </a:rPr>
              <a:t> -filetype=null </a:t>
            </a:r>
            <a:r>
              <a:rPr lang="en-US" sz="1800" err="1">
                <a:latin typeface="Consolas" panose="020B0609020204030204" pitchFamily="49" charset="0"/>
                <a:cs typeface="Consolas" panose="020B0609020204030204" pitchFamily="49" charset="0"/>
              </a:rPr>
              <a:t>test.mir</a:t>
            </a:r>
            <a:endParaRPr lang="en-US" sz="1800">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r>
              <a:rPr lang="en-US" sz="1800">
                <a:latin typeface="Consolas" panose="020B0609020204030204" pitchFamily="49" charset="0"/>
                <a:cs typeface="Consolas" panose="020B0609020204030204" pitchFamily="49" charset="0"/>
              </a:rPr>
              <a:t>-stop-before=phi-node-elimination, -stop-before=register-coalescer, -stop-before=machine-scheduler, -stop-before=greedy</a:t>
            </a:r>
            <a:endParaRPr lang="en-US" sz="1800">
              <a:latin typeface="Arial" panose="020B0604020202020204" pitchFamily="34" charset="0"/>
              <a:cs typeface="Arial" panose="020B0604020202020204" pitchFamily="34" charset="0"/>
            </a:endParaRPr>
          </a:p>
          <a:p>
            <a:r>
              <a:rPr lang="en-US" sz="1800">
                <a:latin typeface="Arial" panose="020B0604020202020204" pitchFamily="34" charset="0"/>
                <a:cs typeface="Arial" panose="020B0604020202020204" pitchFamily="34" charset="0"/>
              </a:rPr>
              <a:t>Can go straight from source to MIR if you really need to with </a:t>
            </a:r>
            <a:r>
              <a:rPr lang="en-US" sz="1800">
                <a:latin typeface="Consolas" panose="020B0609020204030204" pitchFamily="49" charset="0"/>
                <a:cs typeface="Consolas" panose="020B0609020204030204" pitchFamily="49" charset="0"/>
              </a:rPr>
              <a:t>–</a:t>
            </a:r>
            <a:r>
              <a:rPr lang="en-US" sz="1800" err="1">
                <a:latin typeface="Consolas" panose="020B0609020204030204" pitchFamily="49" charset="0"/>
                <a:cs typeface="Consolas" panose="020B0609020204030204" pitchFamily="49" charset="0"/>
              </a:rPr>
              <a:t>mllvm</a:t>
            </a:r>
            <a:r>
              <a:rPr lang="en-US" sz="1800">
                <a:latin typeface="Consolas" panose="020B0609020204030204" pitchFamily="49" charset="0"/>
                <a:cs typeface="Consolas" panose="020B0609020204030204" pitchFamily="49" charset="0"/>
              </a:rPr>
              <a:t> –stop-before</a:t>
            </a:r>
          </a:p>
        </p:txBody>
      </p:sp>
    </p:spTree>
    <p:custDataLst>
      <p:custData r:id="rId1"/>
      <p:custData r:id="rId2"/>
    </p:custDataLst>
    <p:extLst>
      <p:ext uri="{BB962C8B-B14F-4D97-AF65-F5344CB8AC3E}">
        <p14:creationId xmlns:p14="http://schemas.microsoft.com/office/powerpoint/2010/main" val="24578308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97938-CC7B-BC5E-3D3C-72D56CA36C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3EAC32-5ABF-0BC5-4D31-168C981F66A1}"/>
              </a:ext>
            </a:extLst>
          </p:cNvPr>
          <p:cNvSpPr>
            <a:spLocks noGrp="1"/>
          </p:cNvSpPr>
          <p:nvPr>
            <p:ph type="title"/>
          </p:nvPr>
        </p:nvSpPr>
        <p:spPr/>
        <p:txBody>
          <a:bodyPr/>
          <a:lstStyle/>
          <a:p>
            <a:r>
              <a:rPr lang="en-US"/>
              <a:t>Reducing Backend Issues</a:t>
            </a:r>
          </a:p>
        </p:txBody>
      </p:sp>
      <p:sp>
        <p:nvSpPr>
          <p:cNvPr id="3" name="Text Placeholder 2">
            <a:extLst>
              <a:ext uri="{FF2B5EF4-FFF2-40B4-BE49-F238E27FC236}">
                <a16:creationId xmlns:a16="http://schemas.microsoft.com/office/drawing/2014/main" id="{06E3F82E-A595-0B24-1457-6087FA48F5EA}"/>
              </a:ext>
            </a:extLst>
          </p:cNvPr>
          <p:cNvSpPr>
            <a:spLocks noGrp="1"/>
          </p:cNvSpPr>
          <p:nvPr>
            <p:ph type="body" sz="quarter" idx="10"/>
          </p:nvPr>
        </p:nvSpPr>
        <p:spPr>
          <a:xfrm>
            <a:off x="588963" y="1436688"/>
            <a:ext cx="11020425" cy="1589847"/>
          </a:xfrm>
        </p:spPr>
        <p:txBody>
          <a:bodyPr/>
          <a:lstStyle/>
          <a:p>
            <a:pPr>
              <a:lnSpc>
                <a:spcPts val="1350"/>
              </a:lnSpc>
            </a:pPr>
            <a:r>
              <a:rPr lang="en-US" sz="1800" dirty="0">
                <a:solidFill>
                  <a:srgbClr val="6A9955"/>
                </a:solidFill>
                <a:latin typeface="Consolas" panose="020B0609020204030204" pitchFamily="49" charset="0"/>
                <a:cs typeface="Consolas" panose="020B0609020204030204" pitchFamily="49" charset="0"/>
              </a:rPr>
              <a:t>#!/</a:t>
            </a:r>
            <a:r>
              <a:rPr lang="en-US" sz="1800" dirty="0" err="1">
                <a:solidFill>
                  <a:srgbClr val="6A9955"/>
                </a:solidFill>
                <a:latin typeface="Consolas" panose="020B0609020204030204" pitchFamily="49" charset="0"/>
                <a:cs typeface="Consolas" panose="020B0609020204030204" pitchFamily="49" charset="0"/>
              </a:rPr>
              <a:t>usr</a:t>
            </a:r>
            <a:r>
              <a:rPr lang="en-US" sz="1800" dirty="0">
                <a:solidFill>
                  <a:srgbClr val="6A9955"/>
                </a:solidFill>
                <a:latin typeface="Consolas" panose="020B0609020204030204" pitchFamily="49" charset="0"/>
                <a:cs typeface="Consolas" panose="020B0609020204030204" pitchFamily="49" charset="0"/>
              </a:rPr>
              <a:t>/bin/env </a:t>
            </a:r>
            <a:r>
              <a:rPr lang="en-US" sz="1800" dirty="0" err="1">
                <a:solidFill>
                  <a:srgbClr val="6A9955"/>
                </a:solidFill>
                <a:latin typeface="Consolas" panose="020B0609020204030204" pitchFamily="49" charset="0"/>
                <a:cs typeface="Consolas" panose="020B0609020204030204" pitchFamily="49" charset="0"/>
              </a:rPr>
              <a:t>sh</a:t>
            </a:r>
            <a:endParaRPr lang="en-US" sz="1800" dirty="0">
              <a:solidFill>
                <a:srgbClr val="CCCCCC"/>
              </a:solidFill>
              <a:latin typeface="Consolas" panose="020B0609020204030204" pitchFamily="49" charset="0"/>
              <a:cs typeface="Consolas" panose="020B0609020204030204" pitchFamily="49" charset="0"/>
            </a:endParaRPr>
          </a:p>
          <a:p>
            <a:br>
              <a:rPr lang="en-US" sz="1800" dirty="0">
                <a:solidFill>
                  <a:srgbClr val="CCCCCC"/>
                </a:solidFill>
                <a:latin typeface="Consolas" panose="020B0609020204030204" pitchFamily="49" charset="0"/>
                <a:cs typeface="Consolas" panose="020B0609020204030204" pitchFamily="49" charset="0"/>
              </a:rPr>
            </a:br>
            <a:r>
              <a:rPr lang="en-US" sz="1800" dirty="0">
                <a:solidFill>
                  <a:srgbClr val="D4D4D4"/>
                </a:solidFill>
                <a:latin typeface="Consolas" panose="020B0609020204030204" pitchFamily="49" charset="0"/>
                <a:cs typeface="Consolas" panose="020B0609020204030204" pitchFamily="49" charset="0"/>
              </a:rPr>
              <a:t>!</a:t>
            </a:r>
            <a:r>
              <a:rPr lang="en-US" sz="1800" dirty="0">
                <a:solidFill>
                  <a:srgbClr val="CCCCCC"/>
                </a:solidFill>
                <a:latin typeface="Consolas" panose="020B0609020204030204" pitchFamily="49" charset="0"/>
                <a:cs typeface="Consolas" panose="020B0609020204030204" pitchFamily="49" charset="0"/>
              </a:rPr>
              <a:t> </a:t>
            </a:r>
            <a:r>
              <a:rPr lang="en-US" sz="1800" dirty="0" err="1">
                <a:solidFill>
                  <a:srgbClr val="DCDCAA"/>
                </a:solidFill>
                <a:latin typeface="Consolas" panose="020B0609020204030204" pitchFamily="49" charset="0"/>
                <a:cs typeface="Consolas" panose="020B0609020204030204" pitchFamily="49" charset="0"/>
              </a:rPr>
              <a:t>llc</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569CD6"/>
                </a:solidFill>
                <a:latin typeface="Consolas" panose="020B0609020204030204" pitchFamily="49" charset="0"/>
                <a:cs typeface="Consolas" panose="020B0609020204030204" pitchFamily="49" charset="0"/>
              </a:rPr>
              <a:t>-x</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CE9178"/>
                </a:solidFill>
                <a:latin typeface="Consolas" panose="020B0609020204030204" pitchFamily="49" charset="0"/>
                <a:cs typeface="Consolas" panose="020B0609020204030204" pitchFamily="49" charset="0"/>
              </a:rPr>
              <a:t>mir</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569CD6"/>
                </a:solidFill>
                <a:latin typeface="Consolas" panose="020B0609020204030204" pitchFamily="49" charset="0"/>
                <a:cs typeface="Consolas" panose="020B0609020204030204" pitchFamily="49" charset="0"/>
              </a:rPr>
              <a:t>-</a:t>
            </a:r>
            <a:r>
              <a:rPr lang="en-US" sz="1800" dirty="0" err="1">
                <a:solidFill>
                  <a:srgbClr val="569CD6"/>
                </a:solidFill>
                <a:latin typeface="Consolas" panose="020B0609020204030204" pitchFamily="49" charset="0"/>
                <a:cs typeface="Consolas" panose="020B0609020204030204" pitchFamily="49" charset="0"/>
              </a:rPr>
              <a:t>mtriple</a:t>
            </a:r>
            <a:r>
              <a:rPr lang="en-US" sz="1800" dirty="0">
                <a:solidFill>
                  <a:srgbClr val="569CD6"/>
                </a:solidFill>
                <a:latin typeface="Consolas" panose="020B0609020204030204" pitchFamily="49" charset="0"/>
                <a:cs typeface="Consolas" panose="020B0609020204030204" pitchFamily="49" charset="0"/>
              </a:rPr>
              <a:t>=</a:t>
            </a:r>
            <a:r>
              <a:rPr lang="en-US" sz="1800" dirty="0" err="1">
                <a:solidFill>
                  <a:srgbClr val="569CD6"/>
                </a:solidFill>
                <a:latin typeface="Consolas" panose="020B0609020204030204" pitchFamily="49" charset="0"/>
                <a:cs typeface="Consolas" panose="020B0609020204030204" pitchFamily="49" charset="0"/>
              </a:rPr>
              <a:t>amdgcn-amd-amdhsa</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569CD6"/>
                </a:solidFill>
                <a:latin typeface="Consolas" panose="020B0609020204030204" pitchFamily="49" charset="0"/>
                <a:cs typeface="Consolas" panose="020B0609020204030204" pitchFamily="49" charset="0"/>
              </a:rPr>
              <a:t>-start-before=machine-scheduler</a:t>
            </a:r>
            <a:r>
              <a:rPr lang="en-US" sz="1800" dirty="0">
                <a:solidFill>
                  <a:srgbClr val="CCCCCC"/>
                </a:solidFill>
                <a:latin typeface="Consolas" panose="020B0609020204030204" pitchFamily="49" charset="0"/>
                <a:cs typeface="Consolas" panose="020B0609020204030204" pitchFamily="49" charset="0"/>
              </a:rPr>
              <a:t> \</a:t>
            </a:r>
          </a:p>
          <a:p>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569CD6"/>
                </a:solidFill>
                <a:latin typeface="Consolas" panose="020B0609020204030204" pitchFamily="49" charset="0"/>
                <a:cs typeface="Consolas" panose="020B0609020204030204" pitchFamily="49" charset="0"/>
              </a:rPr>
              <a:t>-stop-after=</a:t>
            </a:r>
            <a:r>
              <a:rPr lang="en-US" sz="1800" dirty="0" err="1">
                <a:solidFill>
                  <a:srgbClr val="569CD6"/>
                </a:solidFill>
                <a:latin typeface="Consolas" panose="020B0609020204030204" pitchFamily="49" charset="0"/>
                <a:cs typeface="Consolas" panose="020B0609020204030204" pitchFamily="49" charset="0"/>
              </a:rPr>
              <a:t>virtregrewriter</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569CD6"/>
                </a:solidFill>
                <a:latin typeface="Consolas" panose="020B0609020204030204" pitchFamily="49" charset="0"/>
                <a:cs typeface="Consolas" panose="020B0609020204030204" pitchFamily="49" charset="0"/>
              </a:rPr>
              <a:t>-verify-</a:t>
            </a:r>
            <a:r>
              <a:rPr lang="en-US" sz="1800" dirty="0" err="1">
                <a:solidFill>
                  <a:srgbClr val="569CD6"/>
                </a:solidFill>
                <a:latin typeface="Consolas" panose="020B0609020204030204" pitchFamily="49" charset="0"/>
                <a:cs typeface="Consolas" panose="020B0609020204030204" pitchFamily="49" charset="0"/>
              </a:rPr>
              <a:t>regalloc</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9CDCFE"/>
                </a:solidFill>
                <a:latin typeface="Consolas" panose="020B0609020204030204" pitchFamily="49" charset="0"/>
                <a:cs typeface="Consolas" panose="020B0609020204030204" pitchFamily="49" charset="0"/>
              </a:rPr>
              <a: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D4D4D4"/>
                </a:solidFill>
                <a:latin typeface="Consolas" panose="020B0609020204030204" pitchFamily="49" charset="0"/>
                <a:cs typeface="Consolas" panose="020B0609020204030204" pitchFamily="49" charset="0"/>
              </a:rPr>
              <a:t>2&gt;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CE9178"/>
                </a:solidFill>
                <a:latin typeface="Consolas" panose="020B0609020204030204" pitchFamily="49" charset="0"/>
                <a:cs typeface="Consolas" panose="020B0609020204030204" pitchFamily="49" charset="0"/>
              </a:rPr>
              <a:t>/dev/null</a:t>
            </a:r>
            <a:endParaRPr lang="en-US" sz="1800" dirty="0">
              <a:solidFill>
                <a:srgbClr val="CCCCCC"/>
              </a:solidFill>
              <a:latin typeface="Consolas" panose="020B0609020204030204" pitchFamily="49" charset="0"/>
              <a:cs typeface="Consolas" panose="020B0609020204030204" pitchFamily="49" charset="0"/>
            </a:endParaRPr>
          </a:p>
          <a:p>
            <a:pPr>
              <a:lnSpc>
                <a:spcPts val="1350"/>
              </a:lnSpc>
            </a:pPr>
            <a:br>
              <a:rPr lang="en-US" sz="1800" dirty="0">
                <a:solidFill>
                  <a:srgbClr val="CCCCCC"/>
                </a:solidFill>
                <a:latin typeface="Consolas" panose="020B0609020204030204" pitchFamily="49" charset="0"/>
                <a:cs typeface="Consolas" panose="020B0609020204030204" pitchFamily="49" charset="0"/>
              </a:rPr>
            </a:br>
            <a:endParaRPr lang="en-US" sz="1800" dirty="0">
              <a:solidFill>
                <a:srgbClr val="CCCCCC"/>
              </a:solidFill>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endParaRPr lang="en-US" sz="1800" dirty="0">
              <a:latin typeface="Consolas" panose="020B0609020204030204" pitchFamily="49" charset="0"/>
              <a:cs typeface="Consolas" panose="020B0609020204030204" pitchFamily="49" charset="0"/>
            </a:endParaRPr>
          </a:p>
        </p:txBody>
      </p:sp>
      <p:sp>
        <p:nvSpPr>
          <p:cNvPr id="4" name="Text Placeholder 2">
            <a:extLst>
              <a:ext uri="{FF2B5EF4-FFF2-40B4-BE49-F238E27FC236}">
                <a16:creationId xmlns:a16="http://schemas.microsoft.com/office/drawing/2014/main" id="{96C12224-0A37-695B-CB7A-B2FDC65658F4}"/>
              </a:ext>
            </a:extLst>
          </p:cNvPr>
          <p:cNvSpPr txBox="1">
            <a:spLocks/>
          </p:cNvSpPr>
          <p:nvPr/>
        </p:nvSpPr>
        <p:spPr>
          <a:xfrm>
            <a:off x="588963" y="3011509"/>
            <a:ext cx="11020425" cy="1589847"/>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1350"/>
              </a:lnSpc>
            </a:pPr>
            <a:r>
              <a:rPr lang="en-US" sz="1800" dirty="0">
                <a:solidFill>
                  <a:srgbClr val="6A9955"/>
                </a:solidFill>
                <a:latin typeface="Consolas" panose="020B0609020204030204" pitchFamily="49" charset="0"/>
                <a:cs typeface="Consolas" panose="020B0609020204030204" pitchFamily="49" charset="0"/>
              </a:rPr>
              <a:t>#!/</a:t>
            </a:r>
            <a:r>
              <a:rPr lang="en-US" sz="1800" dirty="0" err="1">
                <a:solidFill>
                  <a:srgbClr val="6A9955"/>
                </a:solidFill>
                <a:latin typeface="Consolas" panose="020B0609020204030204" pitchFamily="49" charset="0"/>
                <a:cs typeface="Consolas" panose="020B0609020204030204" pitchFamily="49" charset="0"/>
              </a:rPr>
              <a:t>usr</a:t>
            </a:r>
            <a:r>
              <a:rPr lang="en-US" sz="1800" dirty="0">
                <a:solidFill>
                  <a:srgbClr val="6A9955"/>
                </a:solidFill>
                <a:latin typeface="Consolas" panose="020B0609020204030204" pitchFamily="49" charset="0"/>
                <a:cs typeface="Consolas" panose="020B0609020204030204" pitchFamily="49" charset="0"/>
              </a:rPr>
              <a:t>/bin/env </a:t>
            </a:r>
            <a:r>
              <a:rPr lang="en-US" sz="1800" dirty="0" err="1">
                <a:solidFill>
                  <a:srgbClr val="6A9955"/>
                </a:solidFill>
                <a:latin typeface="Consolas" panose="020B0609020204030204" pitchFamily="49" charset="0"/>
                <a:cs typeface="Consolas" panose="020B0609020204030204" pitchFamily="49" charset="0"/>
              </a:rPr>
              <a:t>sh</a:t>
            </a:r>
            <a:endParaRPr lang="en-US" sz="1800" dirty="0">
              <a:solidFill>
                <a:srgbClr val="CCCCCC"/>
              </a:solidFill>
              <a:latin typeface="Consolas" panose="020B0609020204030204" pitchFamily="49" charset="0"/>
              <a:cs typeface="Consolas" panose="020B0609020204030204" pitchFamily="49" charset="0"/>
            </a:endParaRPr>
          </a:p>
          <a:p>
            <a:br>
              <a:rPr lang="en-US" sz="1800" dirty="0">
                <a:solidFill>
                  <a:srgbClr val="CCCCCC"/>
                </a:solidFill>
                <a:latin typeface="Consolas" panose="020B0609020204030204" pitchFamily="49" charset="0"/>
                <a:cs typeface="Consolas" panose="020B0609020204030204" pitchFamily="49" charset="0"/>
              </a:rPr>
            </a:br>
            <a:r>
              <a:rPr lang="en-US" sz="1800" dirty="0">
                <a:solidFill>
                  <a:srgbClr val="D4D4D4"/>
                </a:solidFill>
                <a:latin typeface="Consolas" panose="020B0609020204030204" pitchFamily="49" charset="0"/>
                <a:cs typeface="Consolas" panose="020B0609020204030204" pitchFamily="49" charset="0"/>
              </a:rPr>
              <a:t>!</a:t>
            </a:r>
            <a:r>
              <a:rPr lang="en-US" sz="1800" dirty="0">
                <a:solidFill>
                  <a:srgbClr val="CCCCCC"/>
                </a:solidFill>
                <a:latin typeface="Consolas" panose="020B0609020204030204" pitchFamily="49" charset="0"/>
                <a:cs typeface="Consolas" panose="020B0609020204030204" pitchFamily="49" charset="0"/>
              </a:rPr>
              <a:t> </a:t>
            </a:r>
            <a:r>
              <a:rPr lang="en-US" sz="1800" dirty="0" err="1">
                <a:solidFill>
                  <a:srgbClr val="DCDCAA"/>
                </a:solidFill>
                <a:latin typeface="Consolas" panose="020B0609020204030204" pitchFamily="49" charset="0"/>
                <a:cs typeface="Consolas" panose="020B0609020204030204" pitchFamily="49" charset="0"/>
              </a:rPr>
              <a:t>llc</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569CD6"/>
                </a:solidFill>
                <a:latin typeface="Consolas" panose="020B0609020204030204" pitchFamily="49" charset="0"/>
                <a:cs typeface="Consolas" panose="020B0609020204030204" pitchFamily="49" charset="0"/>
              </a:rPr>
              <a:t>–run-pass=peephole-opt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9CDCFE"/>
                </a:solidFill>
                <a:latin typeface="Consolas" panose="020B0609020204030204" pitchFamily="49" charset="0"/>
                <a:cs typeface="Consolas" panose="020B0609020204030204" pitchFamily="49" charset="0"/>
              </a:rPr>
              <a: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D4D4D4"/>
                </a:solidFill>
                <a:latin typeface="Consolas" panose="020B0609020204030204" pitchFamily="49" charset="0"/>
                <a:cs typeface="Consolas" panose="020B0609020204030204" pitchFamily="49" charset="0"/>
              </a:rPr>
              <a:t>2&gt;</a:t>
            </a:r>
            <a:r>
              <a:rPr lang="en-US" sz="1800" dirty="0">
                <a:solidFill>
                  <a:srgbClr val="CCCCCC"/>
                </a:solidFill>
                <a:latin typeface="Consolas" panose="020B0609020204030204" pitchFamily="49" charset="0"/>
                <a:cs typeface="Consolas" panose="020B0609020204030204" pitchFamily="49" charset="0"/>
              </a:rPr>
              <a:t> </a:t>
            </a:r>
            <a:r>
              <a:rPr lang="en-US" sz="1800" dirty="0">
                <a:solidFill>
                  <a:srgbClr val="CE9178"/>
                </a:solidFill>
                <a:latin typeface="Consolas" panose="020B0609020204030204" pitchFamily="49" charset="0"/>
                <a:cs typeface="Consolas" panose="020B0609020204030204" pitchFamily="49" charset="0"/>
              </a:rPr>
              <a:t>/dev/null</a:t>
            </a:r>
            <a:endParaRPr lang="en-US" sz="1800" dirty="0">
              <a:solidFill>
                <a:srgbClr val="CCCCCC"/>
              </a:solidFill>
              <a:latin typeface="Consolas" panose="020B0609020204030204" pitchFamily="49" charset="0"/>
              <a:cs typeface="Consolas" panose="020B0609020204030204" pitchFamily="49" charset="0"/>
            </a:endParaRPr>
          </a:p>
          <a:p>
            <a:pPr>
              <a:lnSpc>
                <a:spcPts val="1350"/>
              </a:lnSpc>
            </a:pPr>
            <a:br>
              <a:rPr lang="en-US" sz="1800" dirty="0">
                <a:solidFill>
                  <a:srgbClr val="CCCCCC"/>
                </a:solidFill>
                <a:latin typeface="Consolas" panose="020B0609020204030204" pitchFamily="49" charset="0"/>
                <a:cs typeface="Consolas" panose="020B0609020204030204" pitchFamily="49" charset="0"/>
              </a:rPr>
            </a:br>
            <a:endParaRPr lang="en-US" sz="1800" dirty="0">
              <a:solidFill>
                <a:srgbClr val="CCCCCC"/>
              </a:solidFill>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endParaRPr lang="en-US" sz="1800" dirty="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33579017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5343F1-420C-FCB2-DA73-D544F2F6F6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991874-612F-3D58-567B-25A2CFD3AA13}"/>
              </a:ext>
            </a:extLst>
          </p:cNvPr>
          <p:cNvSpPr>
            <a:spLocks noGrp="1"/>
          </p:cNvSpPr>
          <p:nvPr>
            <p:ph type="title"/>
          </p:nvPr>
        </p:nvSpPr>
        <p:spPr/>
        <p:txBody>
          <a:bodyPr/>
          <a:lstStyle/>
          <a:p>
            <a:r>
              <a:rPr lang="en-US"/>
              <a:t>Debugging </a:t>
            </a:r>
            <a:r>
              <a:rPr lang="en-US" err="1"/>
              <a:t>Miscompiles</a:t>
            </a:r>
            <a:endParaRPr lang="en-US"/>
          </a:p>
        </p:txBody>
      </p:sp>
      <p:sp>
        <p:nvSpPr>
          <p:cNvPr id="3" name="Text Placeholder 2">
            <a:extLst>
              <a:ext uri="{FF2B5EF4-FFF2-40B4-BE49-F238E27FC236}">
                <a16:creationId xmlns:a16="http://schemas.microsoft.com/office/drawing/2014/main" id="{3626D4BB-AD2D-3A82-0EA2-7E548F6C0D7F}"/>
              </a:ext>
            </a:extLst>
          </p:cNvPr>
          <p:cNvSpPr>
            <a:spLocks noGrp="1"/>
          </p:cNvSpPr>
          <p:nvPr>
            <p:ph type="body" sz="quarter" idx="10"/>
          </p:nvPr>
        </p:nvSpPr>
        <p:spPr/>
        <p:txBody>
          <a:bodyPr/>
          <a:lstStyle/>
          <a:p>
            <a:pPr marL="171450" indent="-171450">
              <a:buFont typeface="Arial" panose="020B0604020202020204" pitchFamily="34" charset="0"/>
              <a:buChar char="•"/>
            </a:pPr>
            <a:r>
              <a:rPr lang="en-US" sz="1800" dirty="0"/>
              <a:t>Good luck</a:t>
            </a:r>
          </a:p>
          <a:p>
            <a:pPr marL="171450" indent="-171450">
              <a:buFont typeface="Arial" panose="020B0604020202020204" pitchFamily="34" charset="0"/>
              <a:buChar char="•"/>
            </a:pPr>
            <a:r>
              <a:rPr lang="en-US" sz="1800" dirty="0"/>
              <a:t>Mostly a function of debugging your program, not the compiler</a:t>
            </a:r>
          </a:p>
          <a:p>
            <a:pPr marL="171450" indent="-171450">
              <a:buFont typeface="Arial" panose="020B0604020202020204" pitchFamily="34" charset="0"/>
              <a:buChar char="•"/>
            </a:pPr>
            <a:r>
              <a:rPr lang="en-US" sz="1800" dirty="0"/>
              <a:t>Sanitizers first if possible</a:t>
            </a:r>
          </a:p>
          <a:p>
            <a:pPr marL="171450" indent="-171450">
              <a:buFont typeface="Arial" panose="020B0604020202020204" pitchFamily="34" charset="0"/>
              <a:buChar char="•"/>
            </a:pPr>
            <a:r>
              <a:rPr lang="en-US" sz="1800" dirty="0">
                <a:latin typeface="Consolas" panose="020B0609020204030204" pitchFamily="49" charset="0"/>
                <a:cs typeface="Consolas" panose="020B0609020204030204" pitchFamily="49" charset="0"/>
              </a:rPr>
              <a:t>opt –passes=lint </a:t>
            </a:r>
            <a:r>
              <a:rPr lang="en-US" sz="1800" dirty="0">
                <a:latin typeface="Arial" panose="020B0604020202020204" pitchFamily="34" charset="0"/>
                <a:cs typeface="Arial" panose="020B0604020202020204" pitchFamily="34" charset="0"/>
              </a:rPr>
              <a:t>can report on some obvious undefined behavior in the IR</a:t>
            </a:r>
            <a:endParaRPr lang="en-US" sz="1800" dirty="0"/>
          </a:p>
          <a:p>
            <a:pPr marL="171450" indent="-171450">
              <a:buFont typeface="Arial" panose="020B0604020202020204" pitchFamily="34" charset="0"/>
              <a:buChar char="•"/>
            </a:pPr>
            <a:r>
              <a:rPr lang="en-US" sz="1800" dirty="0"/>
              <a:t>Finding any kind of pass/fail diff is very helpful</a:t>
            </a:r>
          </a:p>
          <a:p>
            <a:pPr marL="171450" indent="-171450">
              <a:buFont typeface="Arial" panose="020B0604020202020204" pitchFamily="34" charset="0"/>
              <a:buChar char="•"/>
            </a:pPr>
            <a:r>
              <a:rPr lang="en-US" sz="1800" dirty="0"/>
              <a:t>Executing misbehaving code in </a:t>
            </a:r>
            <a:r>
              <a:rPr lang="en-US" sz="1800" dirty="0">
                <a:latin typeface="Consolas" panose="020B0609020204030204" pitchFamily="49" charset="0"/>
                <a:cs typeface="Consolas" panose="020B0609020204030204" pitchFamily="49" charset="0"/>
              </a:rPr>
              <a:t>llvm-reduce</a:t>
            </a:r>
            <a:r>
              <a:rPr lang="en-US" sz="1800" dirty="0"/>
              <a:t> script probably not that useful</a:t>
            </a:r>
          </a:p>
          <a:p>
            <a:pPr marL="171450" indent="-171450">
              <a:buFont typeface="Arial" panose="020B0604020202020204" pitchFamily="34" charset="0"/>
              <a:buChar char="•"/>
            </a:pPr>
            <a:r>
              <a:rPr lang="en-US" sz="1800" dirty="0">
                <a:latin typeface="Consolas" panose="020B0609020204030204" pitchFamily="49" charset="0"/>
                <a:cs typeface="Consolas" panose="020B0609020204030204" pitchFamily="49" charset="0"/>
              </a:rPr>
              <a:t>llvm-reduce</a:t>
            </a:r>
            <a:r>
              <a:rPr lang="en-US" sz="1800" dirty="0"/>
              <a:t> interestingness script which compiles good/bad and runs llvm-diff</a:t>
            </a:r>
          </a:p>
          <a:p>
            <a:pPr marL="171450" indent="-171450">
              <a:buFont typeface="Arial" panose="020B0604020202020204" pitchFamily="34" charset="0"/>
              <a:buChar char="•"/>
            </a:pPr>
            <a:r>
              <a:rPr lang="en-US" sz="1800" dirty="0">
                <a:latin typeface="Consolas" panose="020B0609020204030204" pitchFamily="49" charset="0"/>
                <a:cs typeface="Consolas" panose="020B0609020204030204" pitchFamily="49" charset="0"/>
              </a:rPr>
              <a:t>--opt-bisect </a:t>
            </a:r>
            <a:r>
              <a:rPr lang="en-US" sz="1800" dirty="0"/>
              <a:t>flag</a:t>
            </a:r>
          </a:p>
          <a:p>
            <a:pPr marL="171450" indent="-171450">
              <a:buFont typeface="Arial" panose="020B0604020202020204" pitchFamily="34" charset="0"/>
              <a:buChar char="•"/>
            </a:pPr>
            <a:endParaRPr lang="en-US" sz="1800" dirty="0"/>
          </a:p>
          <a:p>
            <a:endParaRPr lang="en-US" sz="1800" dirty="0"/>
          </a:p>
        </p:txBody>
      </p:sp>
    </p:spTree>
    <p:custDataLst>
      <p:custData r:id="rId1"/>
      <p:custData r:id="rId2"/>
    </p:custDataLst>
    <p:extLst>
      <p:ext uri="{BB962C8B-B14F-4D97-AF65-F5344CB8AC3E}">
        <p14:creationId xmlns:p14="http://schemas.microsoft.com/office/powerpoint/2010/main" val="28879586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726D7-12F6-D4DB-F491-8F038077E3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95293A-6837-E5DF-1186-55535FD97248}"/>
              </a:ext>
            </a:extLst>
          </p:cNvPr>
          <p:cNvSpPr>
            <a:spLocks noGrp="1"/>
          </p:cNvSpPr>
          <p:nvPr>
            <p:ph type="title"/>
          </p:nvPr>
        </p:nvSpPr>
        <p:spPr/>
        <p:txBody>
          <a:bodyPr/>
          <a:lstStyle/>
          <a:p>
            <a:r>
              <a:rPr lang="en-US" err="1"/>
              <a:t>Opt</a:t>
            </a:r>
            <a:r>
              <a:rPr lang="en-US"/>
              <a:t> Bisect</a:t>
            </a:r>
          </a:p>
        </p:txBody>
      </p:sp>
      <p:sp>
        <p:nvSpPr>
          <p:cNvPr id="3" name="Text Placeholder 2">
            <a:extLst>
              <a:ext uri="{FF2B5EF4-FFF2-40B4-BE49-F238E27FC236}">
                <a16:creationId xmlns:a16="http://schemas.microsoft.com/office/drawing/2014/main" id="{530471EB-3861-0C17-50E5-3813D7EA985B}"/>
              </a:ext>
            </a:extLst>
          </p:cNvPr>
          <p:cNvSpPr>
            <a:spLocks noGrp="1"/>
          </p:cNvSpPr>
          <p:nvPr>
            <p:ph type="body" sz="quarter" idx="10"/>
          </p:nvPr>
        </p:nvSpPr>
        <p:spPr/>
        <p:txBody>
          <a:bodyPr/>
          <a:lstStyle/>
          <a:p>
            <a:pPr marL="285750" indent="-285750">
              <a:buFont typeface="Arial" panose="020B0604020202020204" pitchFamily="34" charset="0"/>
              <a:buChar char="•"/>
            </a:pPr>
            <a:r>
              <a:rPr lang="en-US" sz="1800"/>
              <a:t>Just add </a:t>
            </a:r>
            <a:r>
              <a:rPr lang="en-US" sz="1800">
                <a:latin typeface="Consolas" panose="020B0609020204030204" pitchFamily="49" charset="0"/>
                <a:cs typeface="Consolas" panose="020B0609020204030204" pitchFamily="49" charset="0"/>
              </a:rPr>
              <a:t>–opt-bisect-limit=&lt;integer&gt; </a:t>
            </a:r>
            <a:r>
              <a:rPr lang="en-US" sz="1800">
                <a:latin typeface="Arial" panose="020B0604020202020204" pitchFamily="34" charset="0"/>
                <a:cs typeface="Arial" panose="020B0604020202020204" pitchFamily="34" charset="0"/>
              </a:rPr>
              <a:t>to any tool running passes</a:t>
            </a:r>
          </a:p>
          <a:p>
            <a:pPr marL="285750" indent="-285750">
              <a:buFont typeface="Arial" panose="020B0604020202020204" pitchFamily="34" charset="0"/>
              <a:buChar char="•"/>
            </a:pPr>
            <a:r>
              <a:rPr lang="en-US" sz="1800">
                <a:latin typeface="Arial" panose="020B0604020202020204" pitchFamily="34" charset="0"/>
                <a:cs typeface="Arial" panose="020B0604020202020204" pitchFamily="34" charset="0"/>
              </a:rPr>
              <a:t>Selectively disables optional passes</a:t>
            </a:r>
          </a:p>
        </p:txBody>
      </p:sp>
    </p:spTree>
    <p:custDataLst>
      <p:custData r:id="rId1"/>
      <p:custData r:id="rId2"/>
    </p:custDataLst>
    <p:extLst>
      <p:ext uri="{BB962C8B-B14F-4D97-AF65-F5344CB8AC3E}">
        <p14:creationId xmlns:p14="http://schemas.microsoft.com/office/powerpoint/2010/main" val="594372732"/>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B11F10-D9B3-01DE-AF9B-E170D583A9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506A24-1E99-100C-8D6A-81B54EC7270A}"/>
              </a:ext>
            </a:extLst>
          </p:cNvPr>
          <p:cNvSpPr>
            <a:spLocks noGrp="1"/>
          </p:cNvSpPr>
          <p:nvPr>
            <p:ph type="title"/>
          </p:nvPr>
        </p:nvSpPr>
        <p:spPr/>
        <p:txBody>
          <a:bodyPr/>
          <a:lstStyle/>
          <a:p>
            <a:r>
              <a:rPr lang="en-US" err="1"/>
              <a:t>Opt</a:t>
            </a:r>
            <a:r>
              <a:rPr lang="en-US"/>
              <a:t> Bisect</a:t>
            </a:r>
          </a:p>
        </p:txBody>
      </p:sp>
      <p:sp>
        <p:nvSpPr>
          <p:cNvPr id="3" name="Text Placeholder 2">
            <a:extLst>
              <a:ext uri="{FF2B5EF4-FFF2-40B4-BE49-F238E27FC236}">
                <a16:creationId xmlns:a16="http://schemas.microsoft.com/office/drawing/2014/main" id="{061B0038-53C5-5B08-E379-265D5CD7FB83}"/>
              </a:ext>
            </a:extLst>
          </p:cNvPr>
          <p:cNvSpPr>
            <a:spLocks noGrp="1"/>
          </p:cNvSpPr>
          <p:nvPr>
            <p:ph type="body" sz="quarter" idx="10"/>
          </p:nvPr>
        </p:nvSpPr>
        <p:spPr>
          <a:xfrm>
            <a:off x="588963" y="1436689"/>
            <a:ext cx="11020425" cy="886964"/>
          </a:xfrm>
        </p:spPr>
        <p:txBody>
          <a:bodyPr/>
          <a:lstStyle/>
          <a:p>
            <a:pPr>
              <a:lnSpc>
                <a:spcPts val="1350"/>
              </a:lnSpc>
            </a:pPr>
            <a:r>
              <a:rPr lang="en-US" sz="1800" b="0">
                <a:solidFill>
                  <a:srgbClr val="569CD6"/>
                </a:solidFill>
                <a:effectLst/>
                <a:latin typeface="Consolas" panose="020B0609020204030204" pitchFamily="49" charset="0"/>
                <a:cs typeface="Consolas" panose="020B0609020204030204" pitchFamily="49" charset="0"/>
              </a:rPr>
              <a:t>int</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DCDCAA"/>
                </a:solidFill>
                <a:effectLst/>
                <a:latin typeface="Consolas" panose="020B0609020204030204" pitchFamily="49" charset="0"/>
                <a:cs typeface="Consolas" panose="020B0609020204030204" pitchFamily="49" charset="0"/>
              </a:rPr>
              <a:t>main</a:t>
            </a:r>
            <a:r>
              <a:rPr lang="en-US" sz="1800" b="0">
                <a:solidFill>
                  <a:srgbClr val="CCCCCC"/>
                </a:solidFill>
                <a:effectLst/>
                <a:latin typeface="Consolas" panose="020B0609020204030204" pitchFamily="49" charset="0"/>
                <a:cs typeface="Consolas" panose="020B0609020204030204" pitchFamily="49" charset="0"/>
              </a:rPr>
              <a:t>(</a:t>
            </a:r>
            <a:r>
              <a:rPr lang="en-US" sz="1800" b="0">
                <a:solidFill>
                  <a:srgbClr val="569CD6"/>
                </a:solidFill>
                <a:effectLst/>
                <a:latin typeface="Consolas" panose="020B0609020204030204" pitchFamily="49" charset="0"/>
                <a:cs typeface="Consolas" panose="020B0609020204030204" pitchFamily="49" charset="0"/>
              </a:rPr>
              <a:t>int</a:t>
            </a:r>
            <a:r>
              <a:rPr lang="en-US" sz="1800" b="0">
                <a:solidFill>
                  <a:srgbClr val="CCCCCC"/>
                </a:solidFill>
                <a:effectLst/>
                <a:latin typeface="Consolas" panose="020B0609020204030204" pitchFamily="49" charset="0"/>
                <a:cs typeface="Consolas" panose="020B0609020204030204" pitchFamily="49" charset="0"/>
              </a:rPr>
              <a:t> </a:t>
            </a:r>
            <a:r>
              <a:rPr lang="en-US" sz="1800" b="0" err="1">
                <a:solidFill>
                  <a:srgbClr val="9CDCFE"/>
                </a:solidFill>
                <a:effectLst/>
                <a:latin typeface="Consolas" panose="020B0609020204030204" pitchFamily="49" charset="0"/>
                <a:cs typeface="Consolas" panose="020B0609020204030204" pitchFamily="49" charset="0"/>
              </a:rPr>
              <a:t>argc</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569CD6"/>
                </a:solidFill>
                <a:effectLst/>
                <a:latin typeface="Consolas" panose="020B0609020204030204" pitchFamily="49" charset="0"/>
                <a:cs typeface="Consolas" panose="020B0609020204030204" pitchFamily="49" charset="0"/>
              </a:rPr>
              <a:t>const</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569CD6"/>
                </a:solidFill>
                <a:effectLst/>
                <a:latin typeface="Consolas" panose="020B0609020204030204" pitchFamily="49" charset="0"/>
                <a:cs typeface="Consolas" panose="020B0609020204030204" pitchFamily="49" charset="0"/>
              </a:rPr>
              <a:t>char*</a:t>
            </a:r>
            <a:r>
              <a:rPr lang="en-US" sz="1800" b="0">
                <a:solidFill>
                  <a:srgbClr val="CCCCCC"/>
                </a:solidFill>
                <a:effectLst/>
                <a:latin typeface="Consolas" panose="020B0609020204030204" pitchFamily="49" charset="0"/>
                <a:cs typeface="Consolas" panose="020B0609020204030204" pitchFamily="49" charset="0"/>
              </a:rPr>
              <a:t> </a:t>
            </a:r>
            <a:r>
              <a:rPr lang="en-US" sz="1800" b="0" err="1">
                <a:solidFill>
                  <a:srgbClr val="9CDCFE"/>
                </a:solidFill>
                <a:effectLst/>
                <a:latin typeface="Consolas" panose="020B0609020204030204" pitchFamily="49" charset="0"/>
                <a:cs typeface="Consolas" panose="020B0609020204030204" pitchFamily="49" charset="0"/>
              </a:rPr>
              <a:t>argv</a:t>
            </a:r>
            <a:r>
              <a:rPr lang="en-US" sz="1800" b="0">
                <a:solidFill>
                  <a:srgbClr val="CCCCCC"/>
                </a:solidFill>
                <a:effectLst/>
                <a:latin typeface="Consolas" panose="020B0609020204030204" pitchFamily="49" charset="0"/>
                <a:cs typeface="Consolas" panose="020B0609020204030204" pitchFamily="49" charset="0"/>
              </a:rPr>
              <a:t>[]) {</a:t>
            </a:r>
          </a:p>
          <a:p>
            <a:pPr>
              <a:lnSpc>
                <a:spcPts val="1350"/>
              </a:lnSpc>
            </a:pPr>
            <a:r>
              <a:rPr lang="en-US" sz="1800" b="0">
                <a:solidFill>
                  <a:srgbClr val="C586C0"/>
                </a:solidFill>
                <a:effectLst/>
                <a:latin typeface="Consolas" panose="020B0609020204030204" pitchFamily="49" charset="0"/>
                <a:cs typeface="Consolas" panose="020B0609020204030204" pitchFamily="49" charset="0"/>
              </a:rPr>
              <a:t>  return</a:t>
            </a:r>
            <a:r>
              <a:rPr lang="en-US" sz="1800" b="0">
                <a:solidFill>
                  <a:srgbClr val="CCCCCC"/>
                </a:solidFill>
                <a:effectLst/>
                <a:latin typeface="Consolas" panose="020B0609020204030204" pitchFamily="49" charset="0"/>
                <a:cs typeface="Consolas" panose="020B0609020204030204" pitchFamily="49" charset="0"/>
              </a:rPr>
              <a:t> </a:t>
            </a:r>
            <a:r>
              <a:rPr lang="en-US" sz="1800" b="0" err="1">
                <a:solidFill>
                  <a:srgbClr val="CCCCCC"/>
                </a:solidFill>
                <a:effectLst/>
                <a:latin typeface="Consolas" panose="020B0609020204030204" pitchFamily="49" charset="0"/>
                <a:cs typeface="Consolas" panose="020B0609020204030204" pitchFamily="49" charset="0"/>
              </a:rPr>
              <a:t>argc</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D4D4D4"/>
                </a:solidFill>
                <a:effectLst/>
                <a:latin typeface="Consolas" panose="020B0609020204030204" pitchFamily="49" charset="0"/>
                <a:cs typeface="Consolas" panose="020B0609020204030204" pitchFamily="49" charset="0"/>
              </a:rPr>
              <a:t>&lt;</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B5CEA8"/>
                </a:solidFill>
                <a:effectLst/>
                <a:latin typeface="Consolas" panose="020B0609020204030204" pitchFamily="49" charset="0"/>
                <a:cs typeface="Consolas" panose="020B0609020204030204" pitchFamily="49" charset="0"/>
              </a:rPr>
              <a:t>2</a:t>
            </a:r>
            <a:r>
              <a:rPr lang="en-US" sz="1800" b="0">
                <a:solidFill>
                  <a:srgbClr val="CCCCCC"/>
                </a:solidFill>
                <a:effectLst/>
                <a:latin typeface="Consolas" panose="020B0609020204030204" pitchFamily="49" charset="0"/>
                <a:cs typeface="Consolas" panose="020B0609020204030204" pitchFamily="49" charset="0"/>
              </a:rPr>
              <a:t>;</a:t>
            </a:r>
          </a:p>
          <a:p>
            <a:pPr>
              <a:lnSpc>
                <a:spcPts val="1350"/>
              </a:lnSpc>
            </a:pPr>
            <a:r>
              <a:rPr lang="en-US" sz="1800" b="0">
                <a:solidFill>
                  <a:srgbClr val="CCCCCC"/>
                </a:solidFill>
                <a:effectLst/>
                <a:latin typeface="Consolas" panose="020B0609020204030204" pitchFamily="49" charset="0"/>
                <a:cs typeface="Consolas" panose="020B0609020204030204" pitchFamily="49" charset="0"/>
              </a:rPr>
              <a:t>}</a:t>
            </a:r>
          </a:p>
          <a:p>
            <a:endParaRPr lang="en-US" sz="1800">
              <a:latin typeface="Consolas" panose="020B0609020204030204" pitchFamily="49" charset="0"/>
              <a:cs typeface="Consolas" panose="020B0609020204030204" pitchFamily="49" charset="0"/>
            </a:endParaRPr>
          </a:p>
        </p:txBody>
      </p:sp>
      <p:sp>
        <p:nvSpPr>
          <p:cNvPr id="4" name="Text Placeholder 2">
            <a:extLst>
              <a:ext uri="{FF2B5EF4-FFF2-40B4-BE49-F238E27FC236}">
                <a16:creationId xmlns:a16="http://schemas.microsoft.com/office/drawing/2014/main" id="{2DF89FF7-B62A-1530-B3AF-E815032E98B1}"/>
              </a:ext>
            </a:extLst>
          </p:cNvPr>
          <p:cNvSpPr txBox="1">
            <a:spLocks/>
          </p:cNvSpPr>
          <p:nvPr/>
        </p:nvSpPr>
        <p:spPr>
          <a:xfrm>
            <a:off x="588263" y="2592437"/>
            <a:ext cx="7310326" cy="1941911"/>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1350"/>
              </a:lnSpc>
            </a:pPr>
            <a:r>
              <a:rPr lang="en-US" sz="1800" b="0">
                <a:solidFill>
                  <a:srgbClr val="6A9955"/>
                </a:solidFill>
                <a:effectLst/>
                <a:latin typeface="Consolas" panose="020B0609020204030204" pitchFamily="49" charset="0"/>
                <a:cs typeface="Consolas" panose="020B0609020204030204" pitchFamily="49" charset="0"/>
              </a:rPr>
              <a:t>#!/</a:t>
            </a:r>
            <a:r>
              <a:rPr lang="en-US" sz="1800" b="0" err="1">
                <a:solidFill>
                  <a:srgbClr val="6A9955"/>
                </a:solidFill>
                <a:effectLst/>
                <a:latin typeface="Consolas" panose="020B0609020204030204" pitchFamily="49" charset="0"/>
                <a:cs typeface="Consolas" panose="020B0609020204030204" pitchFamily="49" charset="0"/>
              </a:rPr>
              <a:t>usr</a:t>
            </a:r>
            <a:r>
              <a:rPr lang="en-US" sz="1800" b="0">
                <a:solidFill>
                  <a:srgbClr val="6A9955"/>
                </a:solidFill>
                <a:effectLst/>
                <a:latin typeface="Consolas" panose="020B0609020204030204" pitchFamily="49" charset="0"/>
                <a:cs typeface="Consolas" panose="020B0609020204030204" pitchFamily="49" charset="0"/>
              </a:rPr>
              <a:t>/bin/env </a:t>
            </a:r>
            <a:r>
              <a:rPr lang="en-US" sz="1800" b="0" err="1">
                <a:solidFill>
                  <a:srgbClr val="6A9955"/>
                </a:solidFill>
                <a:effectLst/>
                <a:latin typeface="Consolas" panose="020B0609020204030204" pitchFamily="49" charset="0"/>
                <a:cs typeface="Consolas" panose="020B0609020204030204" pitchFamily="49" charset="0"/>
              </a:rPr>
              <a:t>sh</a:t>
            </a:r>
            <a:endParaRPr lang="en-US" sz="1800" b="0">
              <a:solidFill>
                <a:srgbClr val="CCCCCC"/>
              </a:solidFill>
              <a:effectLst/>
              <a:latin typeface="Consolas" panose="020B0609020204030204" pitchFamily="49" charset="0"/>
              <a:cs typeface="Consolas" panose="020B0609020204030204" pitchFamily="49" charset="0"/>
            </a:endParaRPr>
          </a:p>
          <a:p>
            <a:pPr>
              <a:lnSpc>
                <a:spcPts val="1350"/>
              </a:lnSpc>
            </a:pPr>
            <a:br>
              <a:rPr lang="en-US" sz="1800" b="0">
                <a:solidFill>
                  <a:srgbClr val="CCCCCC"/>
                </a:solidFill>
                <a:effectLst/>
                <a:latin typeface="Consolas" panose="020B0609020204030204" pitchFamily="49" charset="0"/>
                <a:cs typeface="Consolas" panose="020B0609020204030204" pitchFamily="49" charset="0"/>
              </a:rPr>
            </a:br>
            <a:br>
              <a:rPr lang="en-US" sz="1800" b="0">
                <a:solidFill>
                  <a:srgbClr val="CCCCCC"/>
                </a:solidFill>
                <a:effectLst/>
                <a:latin typeface="Consolas" panose="020B0609020204030204" pitchFamily="49" charset="0"/>
                <a:cs typeface="Consolas" panose="020B0609020204030204" pitchFamily="49" charset="0"/>
              </a:rPr>
            </a:br>
            <a:r>
              <a:rPr lang="en-US" sz="1800" b="0">
                <a:solidFill>
                  <a:srgbClr val="569CD6"/>
                </a:solidFill>
                <a:effectLst/>
                <a:latin typeface="Consolas" panose="020B0609020204030204" pitchFamily="49" charset="0"/>
                <a:cs typeface="Consolas" panose="020B0609020204030204" pitchFamily="49" charset="0"/>
              </a:rPr>
              <a:t>export</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9CDCFE"/>
                </a:solidFill>
                <a:effectLst/>
                <a:latin typeface="Consolas" panose="020B0609020204030204" pitchFamily="49" charset="0"/>
                <a:cs typeface="Consolas" panose="020B0609020204030204" pitchFamily="49" charset="0"/>
              </a:rPr>
              <a:t>BUGGY_PLUGIN_OPTS</a:t>
            </a:r>
            <a:r>
              <a:rPr lang="en-US" sz="1800" b="0">
                <a:solidFill>
                  <a:srgbClr val="D4D4D4"/>
                </a:solidFill>
                <a:effectLst/>
                <a:latin typeface="Consolas" panose="020B0609020204030204" pitchFamily="49" charset="0"/>
                <a:cs typeface="Consolas" panose="020B0609020204030204" pitchFamily="49" charset="0"/>
              </a:rPr>
              <a:t>=</a:t>
            </a:r>
            <a:r>
              <a:rPr lang="en-US" sz="1800" b="0">
                <a:solidFill>
                  <a:srgbClr val="CE9178"/>
                </a:solidFill>
                <a:effectLst/>
                <a:latin typeface="Consolas" panose="020B0609020204030204" pitchFamily="49" charset="0"/>
                <a:cs typeface="Consolas" panose="020B0609020204030204" pitchFamily="49" charset="0"/>
              </a:rPr>
              <a:t>"</a:t>
            </a:r>
            <a:r>
              <a:rPr lang="en-US" sz="1800" b="0" err="1">
                <a:solidFill>
                  <a:srgbClr val="CE9178"/>
                </a:solidFill>
                <a:effectLst/>
                <a:latin typeface="Consolas" panose="020B0609020204030204" pitchFamily="49" charset="0"/>
                <a:cs typeface="Consolas" panose="020B0609020204030204" pitchFamily="49" charset="0"/>
              </a:rPr>
              <a:t>miscompile</a:t>
            </a:r>
            <a:r>
              <a:rPr lang="en-US" sz="1800" b="0">
                <a:solidFill>
                  <a:srgbClr val="CE9178"/>
                </a:solidFill>
                <a:effectLst/>
                <a:latin typeface="Consolas" panose="020B0609020204030204" pitchFamily="49" charset="0"/>
                <a:cs typeface="Consolas" panose="020B0609020204030204" pitchFamily="49" charset="0"/>
              </a:rPr>
              <a:t>-</a:t>
            </a:r>
            <a:r>
              <a:rPr lang="en-US" sz="1800" b="0" err="1">
                <a:solidFill>
                  <a:srgbClr val="CE9178"/>
                </a:solidFill>
                <a:effectLst/>
                <a:latin typeface="Consolas" panose="020B0609020204030204" pitchFamily="49" charset="0"/>
                <a:cs typeface="Consolas" panose="020B0609020204030204" pitchFamily="49" charset="0"/>
              </a:rPr>
              <a:t>icmp</a:t>
            </a:r>
            <a:r>
              <a:rPr lang="en-US" sz="1800" b="0">
                <a:solidFill>
                  <a:srgbClr val="CE9178"/>
                </a:solidFill>
                <a:effectLst/>
                <a:latin typeface="Consolas" panose="020B0609020204030204" pitchFamily="49" charset="0"/>
                <a:cs typeface="Consolas" panose="020B0609020204030204" pitchFamily="49" charset="0"/>
              </a:rPr>
              <a:t>-</a:t>
            </a:r>
            <a:r>
              <a:rPr lang="en-US" sz="1800" b="0" err="1">
                <a:solidFill>
                  <a:srgbClr val="CE9178"/>
                </a:solidFill>
                <a:effectLst/>
                <a:latin typeface="Consolas" panose="020B0609020204030204" pitchFamily="49" charset="0"/>
                <a:cs typeface="Consolas" panose="020B0609020204030204" pitchFamily="49" charset="0"/>
              </a:rPr>
              <a:t>slt</a:t>
            </a:r>
            <a:r>
              <a:rPr lang="en-US" sz="1800" b="0">
                <a:solidFill>
                  <a:srgbClr val="CE9178"/>
                </a:solidFill>
                <a:effectLst/>
                <a:latin typeface="Consolas" panose="020B0609020204030204" pitchFamily="49" charset="0"/>
                <a:cs typeface="Consolas" panose="020B0609020204030204" pitchFamily="49" charset="0"/>
              </a:rPr>
              <a:t>-to-</a:t>
            </a:r>
            <a:r>
              <a:rPr lang="en-US" sz="1800" b="0" err="1">
                <a:solidFill>
                  <a:srgbClr val="CE9178"/>
                </a:solidFill>
                <a:effectLst/>
                <a:latin typeface="Consolas" panose="020B0609020204030204" pitchFamily="49" charset="0"/>
                <a:cs typeface="Consolas" panose="020B0609020204030204" pitchFamily="49" charset="0"/>
              </a:rPr>
              <a:t>sle</a:t>
            </a:r>
            <a:r>
              <a:rPr lang="en-US" sz="1800" b="0">
                <a:solidFill>
                  <a:srgbClr val="CE9178"/>
                </a:solidFill>
                <a:effectLst/>
                <a:latin typeface="Consolas" panose="020B0609020204030204" pitchFamily="49" charset="0"/>
                <a:cs typeface="Consolas" panose="020B0609020204030204" pitchFamily="49" charset="0"/>
              </a:rPr>
              <a:t>"</a:t>
            </a:r>
            <a:r>
              <a:rPr lang="en-US" sz="1800" b="0">
                <a:solidFill>
                  <a:srgbClr val="CCCCCC"/>
                </a:solidFill>
                <a:effectLst/>
                <a:latin typeface="Consolas" panose="020B0609020204030204" pitchFamily="49" charset="0"/>
                <a:cs typeface="Consolas" panose="020B0609020204030204" pitchFamily="49" charset="0"/>
              </a:rPr>
              <a:t> </a:t>
            </a:r>
          </a:p>
          <a:p>
            <a:pPr>
              <a:lnSpc>
                <a:spcPts val="1350"/>
              </a:lnSpc>
            </a:pPr>
            <a:r>
              <a:rPr lang="en-US" sz="1800" b="0">
                <a:solidFill>
                  <a:srgbClr val="DCDCAA"/>
                </a:solidFill>
                <a:effectLst/>
                <a:latin typeface="Consolas" panose="020B0609020204030204" pitchFamily="49" charset="0"/>
                <a:cs typeface="Consolas" panose="020B0609020204030204" pitchFamily="49" charset="0"/>
              </a:rPr>
              <a:t>clang</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569CD6"/>
                </a:solidFill>
                <a:effectLst/>
                <a:latin typeface="Consolas" panose="020B0609020204030204" pitchFamily="49" charset="0"/>
                <a:cs typeface="Consolas" panose="020B0609020204030204" pitchFamily="49" charset="0"/>
              </a:rPr>
              <a:t>–O3</a:t>
            </a:r>
            <a:r>
              <a:rPr lang="en-US" sz="1800">
                <a:solidFill>
                  <a:srgbClr val="CCCCCC"/>
                </a:solidFill>
                <a:latin typeface="Consolas" panose="020B0609020204030204" pitchFamily="49" charset="0"/>
                <a:cs typeface="Consolas" panose="020B0609020204030204" pitchFamily="49" charset="0"/>
              </a:rPr>
              <a:t> </a:t>
            </a:r>
            <a:r>
              <a:rPr lang="en-US" sz="1800">
                <a:solidFill>
                  <a:srgbClr val="569CD6"/>
                </a:solidFill>
                <a:latin typeface="Consolas" panose="020B0609020204030204" pitchFamily="49" charset="0"/>
                <a:cs typeface="Consolas" panose="020B0609020204030204" pitchFamily="49" charset="0"/>
              </a:rPr>
              <a:t>-</a:t>
            </a:r>
            <a:r>
              <a:rPr lang="en-US" sz="1800" b="0" err="1">
                <a:solidFill>
                  <a:srgbClr val="569CD6"/>
                </a:solidFill>
                <a:effectLst/>
                <a:latin typeface="Consolas" panose="020B0609020204030204" pitchFamily="49" charset="0"/>
                <a:cs typeface="Consolas" panose="020B0609020204030204" pitchFamily="49" charset="0"/>
              </a:rPr>
              <a:t>fpass</a:t>
            </a:r>
            <a:r>
              <a:rPr lang="en-US" sz="1800" b="0">
                <a:solidFill>
                  <a:srgbClr val="569CD6"/>
                </a:solidFill>
                <a:effectLst/>
                <a:latin typeface="Consolas" panose="020B0609020204030204" pitchFamily="49" charset="0"/>
                <a:cs typeface="Consolas" panose="020B0609020204030204" pitchFamily="49" charset="0"/>
              </a:rPr>
              <a:t>-plugin=</a:t>
            </a:r>
            <a:r>
              <a:rPr lang="en-US" sz="1800" b="0" err="1">
                <a:solidFill>
                  <a:srgbClr val="569CD6"/>
                </a:solidFill>
                <a:effectLst/>
                <a:latin typeface="Consolas" panose="020B0609020204030204" pitchFamily="49" charset="0"/>
                <a:cs typeface="Consolas" panose="020B0609020204030204" pitchFamily="49" charset="0"/>
              </a:rPr>
              <a:t>buggy_plugin.so</a:t>
            </a:r>
            <a:r>
              <a:rPr lang="en-US" sz="1800" b="0">
                <a:solidFill>
                  <a:srgbClr val="CCCCCC"/>
                </a:solidFill>
                <a:effectLst/>
                <a:latin typeface="Consolas" panose="020B0609020204030204" pitchFamily="49" charset="0"/>
                <a:cs typeface="Consolas" panose="020B0609020204030204" pitchFamily="49" charset="0"/>
              </a:rPr>
              <a:t> </a:t>
            </a:r>
            <a:r>
              <a:rPr lang="en-US" sz="1800" b="0" err="1">
                <a:solidFill>
                  <a:srgbClr val="CE9178"/>
                </a:solidFill>
                <a:effectLst/>
                <a:latin typeface="Consolas" panose="020B0609020204030204" pitchFamily="49" charset="0"/>
                <a:cs typeface="Consolas" panose="020B0609020204030204" pitchFamily="49" charset="0"/>
              </a:rPr>
              <a:t>test.c</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569CD6"/>
                </a:solidFill>
                <a:effectLst/>
                <a:latin typeface="Consolas" panose="020B0609020204030204" pitchFamily="49" charset="0"/>
                <a:cs typeface="Consolas" panose="020B0609020204030204" pitchFamily="49" charset="0"/>
              </a:rPr>
              <a:t>-o</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CE9178"/>
                </a:solidFill>
                <a:effectLst/>
                <a:latin typeface="Consolas" panose="020B0609020204030204" pitchFamily="49" charset="0"/>
                <a:cs typeface="Consolas" panose="020B0609020204030204" pitchFamily="49" charset="0"/>
              </a:rPr>
              <a:t>test</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9CDCFE"/>
                </a:solidFill>
                <a:effectLst/>
                <a:latin typeface="Consolas" panose="020B0609020204030204" pitchFamily="49" charset="0"/>
                <a:cs typeface="Consolas" panose="020B0609020204030204" pitchFamily="49" charset="0"/>
              </a:rPr>
              <a:t>$@</a:t>
            </a:r>
            <a:endParaRPr lang="en-US" sz="1800" b="0">
              <a:solidFill>
                <a:srgbClr val="CCCCCC"/>
              </a:solidFill>
              <a:effectLst/>
              <a:latin typeface="Consolas" panose="020B0609020204030204" pitchFamily="49" charset="0"/>
              <a:cs typeface="Consolas" panose="020B0609020204030204" pitchFamily="49" charset="0"/>
            </a:endParaRPr>
          </a:p>
          <a:p>
            <a:pPr>
              <a:lnSpc>
                <a:spcPts val="1350"/>
              </a:lnSpc>
            </a:pPr>
            <a:r>
              <a:rPr lang="en-US" sz="1800" b="0">
                <a:solidFill>
                  <a:srgbClr val="DCDCAA"/>
                </a:solidFill>
                <a:effectLst/>
                <a:latin typeface="Consolas" panose="020B0609020204030204" pitchFamily="49" charset="0"/>
                <a:cs typeface="Consolas" panose="020B0609020204030204" pitchFamily="49" charset="0"/>
              </a:rPr>
              <a:t>./test</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B5CEA8"/>
                </a:solidFill>
                <a:effectLst/>
                <a:latin typeface="Consolas" panose="020B0609020204030204" pitchFamily="49" charset="0"/>
                <a:cs typeface="Consolas" panose="020B0609020204030204" pitchFamily="49" charset="0"/>
              </a:rPr>
              <a:t>1</a:t>
            </a:r>
            <a:endParaRPr lang="en-US" sz="1800" b="0">
              <a:solidFill>
                <a:srgbClr val="CCCCCC"/>
              </a:solidFill>
              <a:effectLst/>
              <a:latin typeface="Consolas" panose="020B0609020204030204" pitchFamily="49" charset="0"/>
              <a:cs typeface="Consolas" panose="020B0609020204030204" pitchFamily="49" charset="0"/>
            </a:endParaRPr>
          </a:p>
          <a:p>
            <a:pPr>
              <a:lnSpc>
                <a:spcPts val="1350"/>
              </a:lnSpc>
            </a:pPr>
            <a:r>
              <a:rPr lang="en-US" sz="1800" b="0">
                <a:solidFill>
                  <a:srgbClr val="DCDCAA"/>
                </a:solidFill>
                <a:effectLst/>
                <a:latin typeface="Consolas" panose="020B0609020204030204" pitchFamily="49" charset="0"/>
                <a:cs typeface="Consolas" panose="020B0609020204030204" pitchFamily="49" charset="0"/>
              </a:rPr>
              <a:t>echo</a:t>
            </a:r>
            <a:r>
              <a:rPr lang="en-US" sz="1800" b="0">
                <a:solidFill>
                  <a:srgbClr val="CCCCCC"/>
                </a:solidFill>
                <a:effectLst/>
                <a:latin typeface="Consolas" panose="020B0609020204030204" pitchFamily="49" charset="0"/>
                <a:cs typeface="Consolas" panose="020B0609020204030204" pitchFamily="49" charset="0"/>
              </a:rPr>
              <a:t> </a:t>
            </a:r>
            <a:r>
              <a:rPr lang="en-US" sz="1800" b="0">
                <a:solidFill>
                  <a:srgbClr val="569CD6"/>
                </a:solidFill>
                <a:effectLst/>
                <a:latin typeface="Consolas" panose="020B0609020204030204" pitchFamily="49" charset="0"/>
                <a:cs typeface="Consolas" panose="020B0609020204030204" pitchFamily="49" charset="0"/>
              </a:rPr>
              <a:t>$?</a:t>
            </a:r>
          </a:p>
          <a:p>
            <a:pPr>
              <a:lnSpc>
                <a:spcPts val="1350"/>
              </a:lnSpc>
            </a:pPr>
            <a:r>
              <a:rPr lang="en-US" sz="1800">
                <a:solidFill>
                  <a:srgbClr val="569CD6"/>
                </a:solidFill>
                <a:latin typeface="Consolas" panose="020B0609020204030204" pitchFamily="49" charset="0"/>
                <a:cs typeface="Consolas" panose="020B0609020204030204" pitchFamily="49" charset="0"/>
              </a:rPr>
              <a:t>1</a:t>
            </a:r>
            <a:br>
              <a:rPr lang="en-US" sz="1800" b="0">
                <a:solidFill>
                  <a:srgbClr val="CCCCCC"/>
                </a:solidFill>
                <a:effectLst/>
                <a:latin typeface="Consolas" panose="020B0609020204030204" pitchFamily="49" charset="0"/>
                <a:cs typeface="Consolas" panose="020B0609020204030204" pitchFamily="49" charset="0"/>
              </a:rPr>
            </a:br>
            <a:br>
              <a:rPr lang="en-US" sz="1800" b="0">
                <a:solidFill>
                  <a:srgbClr val="CCCCCC"/>
                </a:solidFill>
                <a:effectLst/>
                <a:latin typeface="Consolas" panose="020B0609020204030204" pitchFamily="49" charset="0"/>
                <a:cs typeface="Consolas" panose="020B0609020204030204" pitchFamily="49" charset="0"/>
              </a:rPr>
            </a:br>
            <a:endParaRPr lang="en-US" sz="1800" b="0">
              <a:solidFill>
                <a:srgbClr val="CCCCCC"/>
              </a:solidFill>
              <a:effectLst/>
              <a:latin typeface="Consolas" panose="020B0609020204030204" pitchFamily="49" charset="0"/>
              <a:cs typeface="Consolas" panose="020B0609020204030204" pitchFamily="49" charset="0"/>
            </a:endParaRPr>
          </a:p>
          <a:p>
            <a:endParaRPr lang="en-US" sz="180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51554580"/>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885533-7F50-B631-349B-4374964310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78E429-A95D-00F2-0193-2141388CD426}"/>
              </a:ext>
            </a:extLst>
          </p:cNvPr>
          <p:cNvSpPr>
            <a:spLocks noGrp="1"/>
          </p:cNvSpPr>
          <p:nvPr>
            <p:ph type="title"/>
          </p:nvPr>
        </p:nvSpPr>
        <p:spPr/>
        <p:txBody>
          <a:bodyPr/>
          <a:lstStyle/>
          <a:p>
            <a:r>
              <a:rPr lang="en-US" err="1"/>
              <a:t>Opt</a:t>
            </a:r>
            <a:r>
              <a:rPr lang="en-US"/>
              <a:t> Bisect</a:t>
            </a:r>
          </a:p>
        </p:txBody>
      </p:sp>
      <p:sp>
        <p:nvSpPr>
          <p:cNvPr id="6" name="Text Placeholder 5">
            <a:extLst>
              <a:ext uri="{FF2B5EF4-FFF2-40B4-BE49-F238E27FC236}">
                <a16:creationId xmlns:a16="http://schemas.microsoft.com/office/drawing/2014/main" id="{BE2AB600-D2D2-0E51-B1C9-E6B16BFE9F6B}"/>
              </a:ext>
            </a:extLst>
          </p:cNvPr>
          <p:cNvSpPr>
            <a:spLocks noGrp="1"/>
          </p:cNvSpPr>
          <p:nvPr>
            <p:ph type="body" sz="quarter" idx="10"/>
          </p:nvPr>
        </p:nvSpPr>
        <p:spPr>
          <a:xfrm>
            <a:off x="598806" y="1107973"/>
            <a:ext cx="11020425" cy="327566"/>
          </a:xfrm>
        </p:spPr>
        <p:txBody>
          <a:bodyPr/>
          <a:lstStyle/>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miscompile_and_run.sh</a:t>
            </a:r>
            <a:r>
              <a:rPr lang="en-US" sz="2000" dirty="0">
                <a:latin typeface="Consolas" panose="020B0609020204030204" pitchFamily="49" charset="0"/>
                <a:cs typeface="Consolas" panose="020B0609020204030204" pitchFamily="49" charset="0"/>
              </a:rPr>
              <a:t> -opt-bisect-limit=-1</a:t>
            </a:r>
          </a:p>
        </p:txBody>
      </p:sp>
      <p:sp>
        <p:nvSpPr>
          <p:cNvPr id="7" name="Text Placeholder 5">
            <a:extLst>
              <a:ext uri="{FF2B5EF4-FFF2-40B4-BE49-F238E27FC236}">
                <a16:creationId xmlns:a16="http://schemas.microsoft.com/office/drawing/2014/main" id="{B254C254-4688-4FE3-D0A6-9271244BD132}"/>
              </a:ext>
            </a:extLst>
          </p:cNvPr>
          <p:cNvSpPr txBox="1">
            <a:spLocks/>
          </p:cNvSpPr>
          <p:nvPr/>
        </p:nvSpPr>
        <p:spPr>
          <a:xfrm>
            <a:off x="773636" y="3762134"/>
            <a:ext cx="11020425" cy="327566"/>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000">
              <a:latin typeface="Consolas" panose="020B0609020204030204" pitchFamily="49" charset="0"/>
              <a:cs typeface="Consolas" panose="020B0609020204030204" pitchFamily="49" charset="0"/>
            </a:endParaRPr>
          </a:p>
        </p:txBody>
      </p:sp>
      <p:sp>
        <p:nvSpPr>
          <p:cNvPr id="10" name="TextBox 9">
            <a:extLst>
              <a:ext uri="{FF2B5EF4-FFF2-40B4-BE49-F238E27FC236}">
                <a16:creationId xmlns:a16="http://schemas.microsoft.com/office/drawing/2014/main" id="{B7BCD356-17D2-E5C4-2A0E-9FC2BE9B884F}"/>
              </a:ext>
            </a:extLst>
          </p:cNvPr>
          <p:cNvSpPr txBox="1"/>
          <p:nvPr/>
        </p:nvSpPr>
        <p:spPr>
          <a:xfrm>
            <a:off x="598806" y="1520835"/>
            <a:ext cx="9158343" cy="5632311"/>
          </a:xfrm>
          <a:prstGeom prst="rect">
            <a:avLst/>
          </a:prstGeom>
          <a:noFill/>
        </p:spPr>
        <p:txBody>
          <a:bodyPr wrap="square">
            <a:spAutoFit/>
          </a:bodyPr>
          <a:lstStyle/>
          <a:p>
            <a:r>
              <a:rPr lang="en-US" sz="2000" dirty="0">
                <a:latin typeface="Consolas" panose="020B0609020204030204" pitchFamily="49" charset="0"/>
                <a:cs typeface="Consolas" panose="020B0609020204030204" pitchFamily="49" charset="0"/>
              </a:rPr>
              <a:t>BISECT: running pass (1) Annotation2MetadataPass on [module]</a:t>
            </a:r>
          </a:p>
          <a:p>
            <a:r>
              <a:rPr lang="en-US" sz="2000" dirty="0">
                <a:latin typeface="Consolas" panose="020B0609020204030204" pitchFamily="49" charset="0"/>
                <a:cs typeface="Consolas" panose="020B0609020204030204" pitchFamily="49" charset="0"/>
              </a:rPr>
              <a:t>BISECT: running pass (2) </a:t>
            </a:r>
            <a:r>
              <a:rPr lang="en-US" sz="2000" dirty="0" err="1">
                <a:latin typeface="Consolas" panose="020B0609020204030204" pitchFamily="49" charset="0"/>
                <a:cs typeface="Consolas" panose="020B0609020204030204" pitchFamily="49" charset="0"/>
              </a:rPr>
              <a:t>ForceFunctionAttrsPass</a:t>
            </a:r>
            <a:r>
              <a:rPr lang="en-US" sz="2000" dirty="0">
                <a:latin typeface="Consolas" panose="020B0609020204030204" pitchFamily="49" charset="0"/>
                <a:cs typeface="Consolas" panose="020B0609020204030204" pitchFamily="49" charset="0"/>
              </a:rPr>
              <a:t> on [module]</a:t>
            </a:r>
          </a:p>
          <a:p>
            <a:r>
              <a:rPr lang="en-US" sz="2000" dirty="0">
                <a:latin typeface="Consolas" panose="020B0609020204030204" pitchFamily="49" charset="0"/>
                <a:cs typeface="Consolas" panose="020B0609020204030204" pitchFamily="49" charset="0"/>
              </a:rPr>
              <a:t>BISECT: running pass (3) </a:t>
            </a:r>
            <a:r>
              <a:rPr lang="en-US" sz="2000" dirty="0" err="1">
                <a:latin typeface="Consolas" panose="020B0609020204030204" pitchFamily="49" charset="0"/>
                <a:cs typeface="Consolas" panose="020B0609020204030204" pitchFamily="49" charset="0"/>
              </a:rPr>
              <a:t>AssignmentTrackingPass</a:t>
            </a:r>
            <a:r>
              <a:rPr lang="en-US" sz="2000" dirty="0">
                <a:latin typeface="Consolas" panose="020B0609020204030204" pitchFamily="49" charset="0"/>
                <a:cs typeface="Consolas" panose="020B0609020204030204" pitchFamily="49" charset="0"/>
              </a:rPr>
              <a:t> on [module]</a:t>
            </a:r>
          </a:p>
          <a:p>
            <a:r>
              <a:rPr lang="en-US" sz="2000" dirty="0">
                <a:latin typeface="Consolas" panose="020B0609020204030204" pitchFamily="49" charset="0"/>
                <a:cs typeface="Consolas" panose="020B0609020204030204" pitchFamily="49" charset="0"/>
              </a:rPr>
              <a:t>BISECT: running pass (4) </a:t>
            </a:r>
            <a:r>
              <a:rPr lang="en-US" sz="2000" dirty="0" err="1">
                <a:latin typeface="Consolas" panose="020B0609020204030204" pitchFamily="49" charset="0"/>
                <a:cs typeface="Consolas" panose="020B0609020204030204" pitchFamily="49" charset="0"/>
              </a:rPr>
              <a:t>InferFunctionAttrsPass</a:t>
            </a:r>
            <a:r>
              <a:rPr lang="en-US" sz="2000" dirty="0">
                <a:latin typeface="Consolas" panose="020B0609020204030204" pitchFamily="49" charset="0"/>
                <a:cs typeface="Consolas" panose="020B0609020204030204" pitchFamily="49" charset="0"/>
              </a:rPr>
              <a:t> on [module]</a:t>
            </a:r>
          </a:p>
          <a:p>
            <a:r>
              <a:rPr lang="en-US" sz="2000" dirty="0">
                <a:latin typeface="Consolas" panose="020B0609020204030204" pitchFamily="49" charset="0"/>
                <a:cs typeface="Consolas" panose="020B0609020204030204" pitchFamily="49" charset="0"/>
              </a:rPr>
              <a:t>BISECT: running pass (5) </a:t>
            </a:r>
            <a:r>
              <a:rPr lang="en-US" sz="2000" dirty="0" err="1">
                <a:latin typeface="Consolas" panose="020B0609020204030204" pitchFamily="49" charset="0"/>
                <a:cs typeface="Consolas" panose="020B0609020204030204" pitchFamily="49" charset="0"/>
              </a:rPr>
              <a:t>LowerExpectIntrinsicPass</a:t>
            </a:r>
            <a:r>
              <a:rPr lang="en-US" sz="2000" dirty="0">
                <a:latin typeface="Consolas" panose="020B0609020204030204" pitchFamily="49" charset="0"/>
                <a:cs typeface="Consolas" panose="020B0609020204030204" pitchFamily="49" charset="0"/>
              </a:rPr>
              <a:t> on main</a:t>
            </a:r>
          </a:p>
          <a:p>
            <a:r>
              <a:rPr lang="en-US" sz="2000" dirty="0">
                <a:latin typeface="Consolas" panose="020B0609020204030204" pitchFamily="49" charset="0"/>
                <a:cs typeface="Consolas" panose="020B0609020204030204" pitchFamily="49" charset="0"/>
              </a:rPr>
              <a:t>BISECT: running pass (6) SimplifyCFGPass on main</a:t>
            </a:r>
          </a:p>
          <a:p>
            <a:r>
              <a:rPr lang="en-US" sz="2000" dirty="0">
                <a:latin typeface="Consolas" panose="020B0609020204030204" pitchFamily="49" charset="0"/>
                <a:cs typeface="Consolas" panose="020B0609020204030204" pitchFamily="49" charset="0"/>
              </a:rPr>
              <a:t>BISECT: running pass (7) </a:t>
            </a:r>
            <a:r>
              <a:rPr lang="en-US" sz="2000" dirty="0" err="1">
                <a:latin typeface="Consolas" panose="020B0609020204030204" pitchFamily="49" charset="0"/>
                <a:cs typeface="Consolas" panose="020B0609020204030204" pitchFamily="49" charset="0"/>
              </a:rPr>
              <a:t>SROAPass</a:t>
            </a:r>
            <a:r>
              <a:rPr lang="en-US" sz="2000" dirty="0">
                <a:latin typeface="Consolas" panose="020B0609020204030204" pitchFamily="49" charset="0"/>
                <a:cs typeface="Consolas" panose="020B0609020204030204" pitchFamily="49" charset="0"/>
              </a:rPr>
              <a:t> on main</a:t>
            </a:r>
          </a:p>
          <a:p>
            <a:r>
              <a:rPr lang="en-US" sz="2000" dirty="0">
                <a:latin typeface="Consolas" panose="020B0609020204030204" pitchFamily="49" charset="0"/>
                <a:cs typeface="Consolas" panose="020B0609020204030204" pitchFamily="49" charset="0"/>
              </a:rPr>
              <a:t>…</a:t>
            </a:r>
          </a:p>
          <a:p>
            <a:r>
              <a:rPr lang="en-US" sz="2000" dirty="0">
                <a:latin typeface="Consolas" panose="020B0609020204030204" pitchFamily="49" charset="0"/>
                <a:cs typeface="Consolas" panose="020B0609020204030204" pitchFamily="49" charset="0"/>
              </a:rPr>
              <a:t>BISECT: running pass (67) Float2IntPass on main</a:t>
            </a:r>
          </a:p>
          <a:p>
            <a:r>
              <a:rPr lang="en-US" sz="2000" dirty="0">
                <a:latin typeface="Consolas" panose="020B0609020204030204" pitchFamily="49" charset="0"/>
                <a:cs typeface="Consolas" panose="020B0609020204030204" pitchFamily="49" charset="0"/>
              </a:rPr>
              <a:t>BISECT: running pass (68) </a:t>
            </a:r>
            <a:r>
              <a:rPr lang="en-US" sz="2000" dirty="0" err="1">
                <a:latin typeface="Consolas" panose="020B0609020204030204" pitchFamily="49" charset="0"/>
                <a:cs typeface="Consolas" panose="020B0609020204030204" pitchFamily="49" charset="0"/>
              </a:rPr>
              <a:t>LowerConstantIntrinsicsPass</a:t>
            </a:r>
            <a:r>
              <a:rPr lang="en-US" sz="2000" dirty="0">
                <a:latin typeface="Consolas" panose="020B0609020204030204" pitchFamily="49" charset="0"/>
                <a:cs typeface="Consolas" panose="020B0609020204030204" pitchFamily="49" charset="0"/>
              </a:rPr>
              <a:t> on main</a:t>
            </a:r>
          </a:p>
          <a:p>
            <a:r>
              <a:rPr lang="en-US" sz="2000" dirty="0">
                <a:latin typeface="Consolas" panose="020B0609020204030204" pitchFamily="49" charset="0"/>
                <a:cs typeface="Consolas" panose="020B0609020204030204" pitchFamily="49" charset="0"/>
              </a:rPr>
              <a:t>BISECT: running pass (69) </a:t>
            </a:r>
            <a:r>
              <a:rPr lang="en-US" sz="2000" dirty="0" err="1">
                <a:latin typeface="Consolas" panose="020B0609020204030204" pitchFamily="49" charset="0"/>
                <a:cs typeface="Consolas" panose="020B0609020204030204" pitchFamily="49" charset="0"/>
              </a:rPr>
              <a:t>ControlHeightReductionPass</a:t>
            </a:r>
            <a:r>
              <a:rPr lang="en-US" sz="2000" dirty="0">
                <a:latin typeface="Consolas" panose="020B0609020204030204" pitchFamily="49" charset="0"/>
                <a:cs typeface="Consolas" panose="020B0609020204030204" pitchFamily="49" charset="0"/>
              </a:rPr>
              <a:t> on main</a:t>
            </a:r>
          </a:p>
          <a:p>
            <a:r>
              <a:rPr lang="en-US" sz="2000" dirty="0">
                <a:latin typeface="Consolas" panose="020B0609020204030204" pitchFamily="49" charset="0"/>
                <a:cs typeface="Consolas" panose="020B0609020204030204" pitchFamily="49" charset="0"/>
              </a:rPr>
              <a:t>BISECT: running pass (70) buggy on main</a:t>
            </a:r>
          </a:p>
          <a:p>
            <a:r>
              <a:rPr lang="en-US" sz="2000" dirty="0">
                <a:latin typeface="Consolas" panose="020B0609020204030204" pitchFamily="49" charset="0"/>
                <a:cs typeface="Consolas" panose="020B0609020204030204" pitchFamily="49" charset="0"/>
              </a:rPr>
              <a:t>BISECT: running pass (71) </a:t>
            </a:r>
            <a:r>
              <a:rPr lang="en-US" sz="2000" dirty="0" err="1">
                <a:latin typeface="Consolas" panose="020B0609020204030204" pitchFamily="49" charset="0"/>
                <a:cs typeface="Consolas" panose="020B0609020204030204" pitchFamily="49" charset="0"/>
              </a:rPr>
              <a:t>LoopSimplifyPass</a:t>
            </a:r>
            <a:r>
              <a:rPr lang="en-US" sz="2000" dirty="0">
                <a:latin typeface="Consolas" panose="020B0609020204030204" pitchFamily="49" charset="0"/>
                <a:cs typeface="Consolas" panose="020B0609020204030204" pitchFamily="49" charset="0"/>
              </a:rPr>
              <a:t> on main</a:t>
            </a:r>
          </a:p>
          <a:p>
            <a:r>
              <a:rPr lang="en-US" sz="2000" dirty="0">
                <a:latin typeface="Consolas" panose="020B0609020204030204" pitchFamily="49" charset="0"/>
                <a:cs typeface="Consolas" panose="020B0609020204030204" pitchFamily="49" charset="0"/>
              </a:rPr>
              <a:t>BISECT: running pass (72) </a:t>
            </a:r>
            <a:r>
              <a:rPr lang="en-US" sz="2000" dirty="0" err="1">
                <a:latin typeface="Consolas" panose="020B0609020204030204" pitchFamily="49" charset="0"/>
                <a:cs typeface="Consolas" panose="020B0609020204030204" pitchFamily="49" charset="0"/>
              </a:rPr>
              <a:t>LCSSAPass</a:t>
            </a:r>
            <a:r>
              <a:rPr lang="en-US" sz="2000" dirty="0">
                <a:latin typeface="Consolas" panose="020B0609020204030204" pitchFamily="49" charset="0"/>
                <a:cs typeface="Consolas" panose="020B0609020204030204" pitchFamily="49" charset="0"/>
              </a:rPr>
              <a:t> on main</a:t>
            </a:r>
          </a:p>
          <a:p>
            <a:r>
              <a:rPr lang="en-US" sz="2000" dirty="0">
                <a:latin typeface="Consolas" panose="020B0609020204030204" pitchFamily="49" charset="0"/>
                <a:cs typeface="Consolas" panose="020B0609020204030204" pitchFamily="49" charset="0"/>
              </a:rPr>
              <a:t>…</a:t>
            </a:r>
          </a:p>
          <a:p>
            <a:r>
              <a:rPr lang="en-US" sz="2000" dirty="0">
                <a:latin typeface="Consolas" panose="020B0609020204030204" pitchFamily="49" charset="0"/>
                <a:cs typeface="Consolas" panose="020B0609020204030204" pitchFamily="49" charset="0"/>
              </a:rPr>
              <a:t>BISECT: running pass (142) X86 LEA Fixup on function (main)</a:t>
            </a:r>
          </a:p>
          <a:p>
            <a:endParaRPr lang="en-US" sz="2000" dirty="0">
              <a:latin typeface="Consolas" panose="020B0609020204030204" pitchFamily="49" charset="0"/>
              <a:cs typeface="Consolas" panose="020B0609020204030204" pitchFamily="49" charset="0"/>
            </a:endParaRPr>
          </a:p>
          <a:p>
            <a:endParaRPr lang="en-US" sz="2000" dirty="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116979619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A8AC5-7152-45B5-A10E-9781A440BA69}"/>
              </a:ext>
            </a:extLst>
          </p:cNvPr>
          <p:cNvSpPr>
            <a:spLocks noGrp="1"/>
          </p:cNvSpPr>
          <p:nvPr>
            <p:ph type="title"/>
          </p:nvPr>
        </p:nvSpPr>
        <p:spPr/>
        <p:txBody>
          <a:bodyPr/>
          <a:lstStyle/>
          <a:p>
            <a:r>
              <a:rPr lang="en-US"/>
              <a:t>Generated Reproducer Script</a:t>
            </a:r>
          </a:p>
        </p:txBody>
      </p:sp>
      <p:sp>
        <p:nvSpPr>
          <p:cNvPr id="3" name="Text Placeholder 2">
            <a:extLst>
              <a:ext uri="{FF2B5EF4-FFF2-40B4-BE49-F238E27FC236}">
                <a16:creationId xmlns:a16="http://schemas.microsoft.com/office/drawing/2014/main" id="{9880EC2A-A051-4CE0-A672-05E0B9A14197}"/>
              </a:ext>
            </a:extLst>
          </p:cNvPr>
          <p:cNvSpPr>
            <a:spLocks noGrp="1"/>
          </p:cNvSpPr>
          <p:nvPr>
            <p:ph type="body" sz="quarter" idx="10"/>
          </p:nvPr>
        </p:nvSpPr>
        <p:spPr/>
        <p:txBody>
          <a:bodyPr/>
          <a:lstStyle/>
          <a:p>
            <a:r>
              <a:rPr lang="en-US" sz="1200" dirty="0"/>
              <a:t>clang++: </a:t>
            </a:r>
            <a:r>
              <a:rPr lang="en-US" sz="1200" dirty="0">
                <a:solidFill>
                  <a:schemeClr val="accent5"/>
                </a:solidFill>
              </a:rPr>
              <a:t>error:</a:t>
            </a:r>
            <a:r>
              <a:rPr lang="en-US" sz="1200" dirty="0"/>
              <a:t> clang frontend command failed with exit code 70 (use -v to see invocation)</a:t>
            </a:r>
          </a:p>
          <a:p>
            <a:r>
              <a:rPr lang="en-US" sz="1200" dirty="0"/>
              <a:t>clang version 21.0.0git (https://</a:t>
            </a:r>
            <a:r>
              <a:rPr lang="en-US" sz="1200" dirty="0" err="1"/>
              <a:t>github.com</a:t>
            </a:r>
            <a:r>
              <a:rPr lang="en-US" sz="1200" dirty="0"/>
              <a:t>/llvm/llvm-</a:t>
            </a:r>
            <a:r>
              <a:rPr lang="en-US" sz="1200" dirty="0" err="1"/>
              <a:t>project.git</a:t>
            </a:r>
            <a:r>
              <a:rPr lang="en-US" sz="1200" dirty="0"/>
              <a:t> faefb70c7a771ae646df3d5defe122cfff2aac7c)</a:t>
            </a:r>
          </a:p>
          <a:p>
            <a:r>
              <a:rPr lang="en-US" sz="1200" dirty="0"/>
              <a:t>Target: x86_64-unknown-linux-gnu</a:t>
            </a:r>
          </a:p>
          <a:p>
            <a:r>
              <a:rPr lang="en-US" sz="1200" dirty="0"/>
              <a:t>Thread model: </a:t>
            </a:r>
            <a:r>
              <a:rPr lang="en-US" sz="1200" dirty="0" err="1"/>
              <a:t>posix</a:t>
            </a:r>
            <a:endParaRPr lang="en-US" sz="1200" dirty="0"/>
          </a:p>
          <a:p>
            <a:r>
              <a:rPr lang="en-US" sz="1200" dirty="0" err="1"/>
              <a:t>InstalledDir</a:t>
            </a:r>
            <a:r>
              <a:rPr lang="en-US" sz="1200" dirty="0"/>
              <a:t>: /home/</a:t>
            </a:r>
            <a:r>
              <a:rPr lang="en-US" sz="1200" dirty="0" err="1"/>
              <a:t>marsenau</a:t>
            </a:r>
            <a:r>
              <a:rPr lang="en-US" sz="1200" dirty="0"/>
              <a:t>/</a:t>
            </a:r>
            <a:r>
              <a:rPr lang="en-US" sz="1200" dirty="0" err="1"/>
              <a:t>src</a:t>
            </a:r>
            <a:r>
              <a:rPr lang="en-US" sz="1200" dirty="0"/>
              <a:t>/llvm-project/build/bin</a:t>
            </a:r>
          </a:p>
          <a:p>
            <a:r>
              <a:rPr lang="en-US" sz="1200" dirty="0"/>
              <a:t>Build config: +assertions</a:t>
            </a:r>
          </a:p>
          <a:p>
            <a:r>
              <a:rPr lang="en-US" sz="1200" dirty="0"/>
              <a:t>clang++: </a:t>
            </a:r>
            <a:r>
              <a:rPr lang="en-US" sz="1200" dirty="0">
                <a:solidFill>
                  <a:schemeClr val="accent6"/>
                </a:solidFill>
              </a:rPr>
              <a:t>note:</a:t>
            </a:r>
            <a:r>
              <a:rPr lang="en-US" sz="1200" dirty="0"/>
              <a:t> diagnostic msg: </a:t>
            </a:r>
          </a:p>
          <a:p>
            <a:r>
              <a:rPr lang="en-US" sz="1200" dirty="0"/>
              <a:t>********************</a:t>
            </a:r>
          </a:p>
          <a:p>
            <a:br>
              <a:rPr lang="en-US" sz="1200" dirty="0"/>
            </a:br>
            <a:endParaRPr lang="en-US" sz="1200" dirty="0"/>
          </a:p>
          <a:p>
            <a:r>
              <a:rPr lang="en-US" sz="1200" dirty="0"/>
              <a:t>PLEASE ATTACH THE FOLLOWING FILES TO THE BUG REPORT:</a:t>
            </a:r>
          </a:p>
          <a:p>
            <a:r>
              <a:rPr lang="en-US" sz="1200" dirty="0"/>
              <a:t>Preprocessed source(s) and associated run script(s) are located at:</a:t>
            </a:r>
          </a:p>
          <a:p>
            <a:r>
              <a:rPr lang="en-US" sz="1200" dirty="0"/>
              <a:t>clang++: </a:t>
            </a:r>
            <a:r>
              <a:rPr lang="en-US" sz="1200" dirty="0">
                <a:solidFill>
                  <a:schemeClr val="accent6"/>
                </a:solidFill>
              </a:rPr>
              <a:t>note:</a:t>
            </a:r>
            <a:r>
              <a:rPr lang="en-US" sz="1200" dirty="0"/>
              <a:t> diagnostic msg: /</a:t>
            </a:r>
            <a:r>
              <a:rPr lang="en-US" sz="1200" dirty="0" err="1"/>
              <a:t>tmp</a:t>
            </a:r>
            <a:r>
              <a:rPr lang="en-US" sz="1200" dirty="0"/>
              <a:t>/X86ISelLowering-5a21d8.cpp</a:t>
            </a:r>
          </a:p>
          <a:p>
            <a:r>
              <a:rPr lang="en-US" sz="1200" dirty="0"/>
              <a:t>clang++: </a:t>
            </a:r>
            <a:r>
              <a:rPr lang="en-US" sz="1200" dirty="0">
                <a:solidFill>
                  <a:schemeClr val="accent6"/>
                </a:solidFill>
              </a:rPr>
              <a:t>note:</a:t>
            </a:r>
            <a:r>
              <a:rPr lang="en-US" sz="1200" dirty="0"/>
              <a:t> diagnostic msg: /</a:t>
            </a:r>
            <a:r>
              <a:rPr lang="en-US" sz="1200" dirty="0" err="1"/>
              <a:t>tmp</a:t>
            </a:r>
            <a:r>
              <a:rPr lang="en-US" sz="1200" dirty="0"/>
              <a:t>/X86ISelLowering-5a21d8.sh</a:t>
            </a:r>
          </a:p>
          <a:p>
            <a:r>
              <a:rPr lang="en-US" sz="1200" dirty="0"/>
              <a:t>clang++: </a:t>
            </a:r>
            <a:r>
              <a:rPr lang="en-US" sz="1200" dirty="0">
                <a:solidFill>
                  <a:schemeClr val="accent6"/>
                </a:solidFill>
              </a:rPr>
              <a:t>note:</a:t>
            </a:r>
            <a:r>
              <a:rPr lang="en-US" sz="1200" dirty="0"/>
              <a:t> diagnostic msg: </a:t>
            </a:r>
          </a:p>
          <a:p>
            <a:br>
              <a:rPr lang="en-US" sz="1200" dirty="0"/>
            </a:br>
            <a:endParaRPr lang="en-US" sz="1200" dirty="0"/>
          </a:p>
          <a:p>
            <a:r>
              <a:rPr lang="en-US" sz="1200" dirty="0"/>
              <a:t>********************</a:t>
            </a:r>
          </a:p>
          <a:p>
            <a:endParaRPr lang="en-US" sz="1200" dirty="0"/>
          </a:p>
        </p:txBody>
      </p:sp>
    </p:spTree>
    <p:custDataLst>
      <p:custData r:id="rId1"/>
      <p:custData r:id="rId2"/>
    </p:custDataLst>
    <p:extLst>
      <p:ext uri="{BB962C8B-B14F-4D97-AF65-F5344CB8AC3E}">
        <p14:creationId xmlns:p14="http://schemas.microsoft.com/office/powerpoint/2010/main" val="1230254843"/>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08C763-9CCE-15A1-10AB-9C1EA1DCA047}"/>
            </a:ext>
          </a:extLst>
        </p:cNvPr>
        <p:cNvGrpSpPr/>
        <p:nvPr/>
      </p:nvGrpSpPr>
      <p:grpSpPr>
        <a:xfrm>
          <a:off x="0" y="0"/>
          <a:ext cx="0" cy="0"/>
          <a:chOff x="0" y="0"/>
          <a:chExt cx="0" cy="0"/>
        </a:xfrm>
      </p:grpSpPr>
      <p:sp>
        <p:nvSpPr>
          <p:cNvPr id="16" name="Text Final">
            <a:extLst>
              <a:ext uri="{FF2B5EF4-FFF2-40B4-BE49-F238E27FC236}">
                <a16:creationId xmlns:a16="http://schemas.microsoft.com/office/drawing/2014/main" id="{5A737628-3419-641F-38A8-7D5AC5728C0D}"/>
              </a:ext>
            </a:extLst>
          </p:cNvPr>
          <p:cNvSpPr txBox="1"/>
          <p:nvPr/>
        </p:nvSpPr>
        <p:spPr>
          <a:xfrm>
            <a:off x="585787" y="2254195"/>
            <a:ext cx="8743278" cy="2880789"/>
          </a:xfrm>
          <a:prstGeom prst="rect">
            <a:avLst/>
          </a:prstGeom>
          <a:noFill/>
        </p:spPr>
        <p:txBody>
          <a:bodyPr wrap="square">
            <a:spAutoFit/>
          </a:bodyPr>
          <a:lstStyle/>
          <a:p>
            <a:r>
              <a:rPr lang="en-US" sz="2000" dirty="0">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BISECT: running pass (66) </a:t>
            </a:r>
            <a:r>
              <a:rPr lang="en-US" dirty="0" err="1">
                <a:latin typeface="Consolas" panose="020B0609020204030204" pitchFamily="49" charset="0"/>
                <a:cs typeface="Consolas" panose="020B0609020204030204" pitchFamily="49" charset="0"/>
              </a:rPr>
              <a:t>RecomputeGlobalsAAPass</a:t>
            </a:r>
            <a:r>
              <a:rPr lang="en-US" dirty="0">
                <a:latin typeface="Consolas" panose="020B0609020204030204" pitchFamily="49" charset="0"/>
                <a:cs typeface="Consolas" panose="020B0609020204030204" pitchFamily="49" charset="0"/>
              </a:rPr>
              <a:t> on [module]</a:t>
            </a:r>
          </a:p>
          <a:p>
            <a:r>
              <a:rPr lang="en-US" dirty="0">
                <a:latin typeface="Consolas" panose="020B0609020204030204" pitchFamily="49" charset="0"/>
                <a:cs typeface="Consolas" panose="020B0609020204030204" pitchFamily="49" charset="0"/>
              </a:rPr>
              <a:t>BISECT: running pass (67) Float2IntPass on main</a:t>
            </a:r>
          </a:p>
          <a:p>
            <a:r>
              <a:rPr lang="en-US" dirty="0">
                <a:latin typeface="Consolas" panose="020B0609020204030204" pitchFamily="49" charset="0"/>
                <a:cs typeface="Consolas" panose="020B0609020204030204" pitchFamily="49" charset="0"/>
              </a:rPr>
              <a:t>BISECT: running pass (68) </a:t>
            </a:r>
            <a:r>
              <a:rPr lang="en-US" dirty="0" err="1">
                <a:latin typeface="Consolas" panose="020B0609020204030204" pitchFamily="49" charset="0"/>
                <a:cs typeface="Consolas" panose="020B0609020204030204" pitchFamily="49" charset="0"/>
              </a:rPr>
              <a:t>LowerConstantIntrinsicsPass</a:t>
            </a:r>
            <a:r>
              <a:rPr lang="en-US" dirty="0">
                <a:latin typeface="Consolas" panose="020B0609020204030204" pitchFamily="49" charset="0"/>
                <a:cs typeface="Consolas" panose="020B0609020204030204" pitchFamily="49" charset="0"/>
              </a:rPr>
              <a:t> on main</a:t>
            </a:r>
          </a:p>
          <a:p>
            <a:r>
              <a:rPr lang="en-US" dirty="0">
                <a:latin typeface="Consolas" panose="020B0609020204030204" pitchFamily="49" charset="0"/>
                <a:cs typeface="Consolas" panose="020B0609020204030204" pitchFamily="49" charset="0"/>
              </a:rPr>
              <a:t>BISECT: running pass (69) </a:t>
            </a:r>
            <a:r>
              <a:rPr lang="en-US" dirty="0" err="1">
                <a:latin typeface="Consolas" panose="020B0609020204030204" pitchFamily="49" charset="0"/>
                <a:cs typeface="Consolas" panose="020B0609020204030204" pitchFamily="49" charset="0"/>
              </a:rPr>
              <a:t>ControlHeightReductionPass</a:t>
            </a:r>
            <a:r>
              <a:rPr lang="en-US" dirty="0">
                <a:latin typeface="Consolas" panose="020B0609020204030204" pitchFamily="49" charset="0"/>
                <a:cs typeface="Consolas" panose="020B0609020204030204" pitchFamily="49" charset="0"/>
              </a:rPr>
              <a:t> on main</a:t>
            </a:r>
          </a:p>
          <a:p>
            <a:r>
              <a:rPr lang="en-US" dirty="0">
                <a:latin typeface="Consolas" panose="020B0609020204030204" pitchFamily="49" charset="0"/>
                <a:cs typeface="Consolas" panose="020B0609020204030204" pitchFamily="49" charset="0"/>
              </a:rPr>
              <a:t>BISECT: NOT running pass (70) buggy on main</a:t>
            </a:r>
          </a:p>
          <a:p>
            <a:r>
              <a:rPr lang="en-US" dirty="0">
                <a:latin typeface="Consolas" panose="020B0609020204030204" pitchFamily="49" charset="0"/>
                <a:cs typeface="Consolas" panose="020B0609020204030204" pitchFamily="49" charset="0"/>
              </a:rPr>
              <a:t>BISECT: NOT running pass (71) </a:t>
            </a:r>
            <a:r>
              <a:rPr lang="en-US" dirty="0" err="1">
                <a:latin typeface="Consolas" panose="020B0609020204030204" pitchFamily="49" charset="0"/>
                <a:cs typeface="Consolas" panose="020B0609020204030204" pitchFamily="49" charset="0"/>
              </a:rPr>
              <a:t>LoopSimplifyPass</a:t>
            </a:r>
            <a:r>
              <a:rPr lang="en-US" dirty="0">
                <a:latin typeface="Consolas" panose="020B0609020204030204" pitchFamily="49" charset="0"/>
                <a:cs typeface="Consolas" panose="020B0609020204030204" pitchFamily="49" charset="0"/>
              </a:rPr>
              <a:t> on main</a:t>
            </a:r>
          </a:p>
          <a:p>
            <a:r>
              <a:rPr lang="en-US" dirty="0">
                <a:latin typeface="Consolas" panose="020B0609020204030204" pitchFamily="49" charset="0"/>
                <a:cs typeface="Consolas" panose="020B0609020204030204" pitchFamily="49" charset="0"/>
              </a:rPr>
              <a:t>BISECT: NOT running pass (72) </a:t>
            </a:r>
            <a:r>
              <a:rPr lang="en-US" dirty="0" err="1">
                <a:latin typeface="Consolas" panose="020B0609020204030204" pitchFamily="49" charset="0"/>
                <a:cs typeface="Consolas" panose="020B0609020204030204" pitchFamily="49" charset="0"/>
              </a:rPr>
              <a:t>LCSSAPass</a:t>
            </a:r>
            <a:r>
              <a:rPr lang="en-US" dirty="0">
                <a:latin typeface="Consolas" panose="020B0609020204030204" pitchFamily="49" charset="0"/>
                <a:cs typeface="Consolas" panose="020B0609020204030204" pitchFamily="49" charset="0"/>
              </a:rPr>
              <a:t> on main</a:t>
            </a:r>
          </a:p>
          <a:p>
            <a:r>
              <a:rPr lang="en-US" dirty="0">
                <a:latin typeface="Consolas" panose="020B0609020204030204" pitchFamily="49" charset="0"/>
                <a:cs typeface="Consolas" panose="020B0609020204030204" pitchFamily="49" charset="0"/>
              </a:rPr>
              <a:t>BISECT: NOT running pass (73) </a:t>
            </a:r>
            <a:r>
              <a:rPr lang="en-US" dirty="0" err="1">
                <a:latin typeface="Consolas" panose="020B0609020204030204" pitchFamily="49" charset="0"/>
                <a:cs typeface="Consolas" panose="020B0609020204030204" pitchFamily="49" charset="0"/>
              </a:rPr>
              <a:t>LoopDistributePass</a:t>
            </a:r>
            <a:r>
              <a:rPr lang="en-US" dirty="0">
                <a:latin typeface="Consolas" panose="020B0609020204030204" pitchFamily="49" charset="0"/>
                <a:cs typeface="Consolas" panose="020B0609020204030204" pitchFamily="49" charset="0"/>
              </a:rPr>
              <a:t> on main</a:t>
            </a:r>
          </a:p>
          <a:p>
            <a:r>
              <a:rPr lang="en-US" sz="2000" dirty="0">
                <a:latin typeface="Consolas" panose="020B0609020204030204" pitchFamily="49" charset="0"/>
                <a:cs typeface="Consolas" panose="020B0609020204030204" pitchFamily="49" charset="0"/>
              </a:rPr>
              <a:t>…</a:t>
            </a:r>
          </a:p>
        </p:txBody>
      </p:sp>
      <p:sp>
        <p:nvSpPr>
          <p:cNvPr id="2" name="Title">
            <a:extLst>
              <a:ext uri="{FF2B5EF4-FFF2-40B4-BE49-F238E27FC236}">
                <a16:creationId xmlns:a16="http://schemas.microsoft.com/office/drawing/2014/main" id="{0257EBE1-7197-AA6B-6F2C-4C7980F91BAA}"/>
              </a:ext>
            </a:extLst>
          </p:cNvPr>
          <p:cNvSpPr>
            <a:spLocks noGrp="1"/>
          </p:cNvSpPr>
          <p:nvPr>
            <p:ph type="title"/>
          </p:nvPr>
        </p:nvSpPr>
        <p:spPr/>
        <p:txBody>
          <a:bodyPr/>
          <a:lstStyle/>
          <a:p>
            <a:r>
              <a:rPr lang="en-US" err="1"/>
              <a:t>Opt</a:t>
            </a:r>
            <a:r>
              <a:rPr lang="en-US"/>
              <a:t> Bisect</a:t>
            </a:r>
          </a:p>
        </p:txBody>
      </p:sp>
      <p:sp>
        <p:nvSpPr>
          <p:cNvPr id="3" name="Text 1">
            <a:extLst>
              <a:ext uri="{FF2B5EF4-FFF2-40B4-BE49-F238E27FC236}">
                <a16:creationId xmlns:a16="http://schemas.microsoft.com/office/drawing/2014/main" id="{4606BF81-868D-3F6B-539B-ED1562848AD2}"/>
              </a:ext>
            </a:extLst>
          </p:cNvPr>
          <p:cNvSpPr txBox="1">
            <a:spLocks/>
          </p:cNvSpPr>
          <p:nvPr/>
        </p:nvSpPr>
        <p:spPr>
          <a:xfrm>
            <a:off x="585787" y="1158003"/>
            <a:ext cx="11020425" cy="84393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miscompile_and_run.sh</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mllvm</a:t>
            </a:r>
            <a:r>
              <a:rPr lang="en-US" sz="2000" dirty="0">
                <a:latin typeface="Consolas" panose="020B0609020204030204" pitchFamily="49" charset="0"/>
                <a:cs typeface="Consolas" panose="020B0609020204030204" pitchFamily="49" charset="0"/>
              </a:rPr>
              <a:t> -opt-bisect-limit=0</a:t>
            </a:r>
          </a:p>
          <a:p>
            <a:r>
              <a:rPr lang="en-US" sz="2000" dirty="0">
                <a:latin typeface="Consolas" panose="020B0609020204030204" pitchFamily="49" charset="0"/>
                <a:cs typeface="Consolas" panose="020B0609020204030204" pitchFamily="49" charset="0"/>
              </a:rPr>
              <a:t>0</a:t>
            </a:r>
          </a:p>
        </p:txBody>
      </p:sp>
      <p:sp>
        <p:nvSpPr>
          <p:cNvPr id="5" name="Text 2">
            <a:extLst>
              <a:ext uri="{FF2B5EF4-FFF2-40B4-BE49-F238E27FC236}">
                <a16:creationId xmlns:a16="http://schemas.microsoft.com/office/drawing/2014/main" id="{C18BB463-0979-B32C-3676-DBD734CF81AC}"/>
              </a:ext>
            </a:extLst>
          </p:cNvPr>
          <p:cNvSpPr txBox="1">
            <a:spLocks/>
          </p:cNvSpPr>
          <p:nvPr/>
        </p:nvSpPr>
        <p:spPr>
          <a:xfrm>
            <a:off x="585787" y="1158003"/>
            <a:ext cx="11020425" cy="84393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miscompile_and_run.sh</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mllvm</a:t>
            </a:r>
            <a:r>
              <a:rPr lang="en-US" sz="2000" dirty="0">
                <a:latin typeface="Consolas" panose="020B0609020204030204" pitchFamily="49" charset="0"/>
                <a:cs typeface="Consolas" panose="020B0609020204030204" pitchFamily="49" charset="0"/>
              </a:rPr>
              <a:t> -opt-bisect-limit=72</a:t>
            </a:r>
          </a:p>
          <a:p>
            <a:r>
              <a:rPr lang="en-US" sz="2000" dirty="0">
                <a:solidFill>
                  <a:srgbClr val="FF0000"/>
                </a:solidFill>
                <a:latin typeface="Consolas" panose="020B0609020204030204" pitchFamily="49" charset="0"/>
                <a:cs typeface="Consolas" panose="020B0609020204030204" pitchFamily="49" charset="0"/>
              </a:rPr>
              <a:t>1</a:t>
            </a:r>
          </a:p>
        </p:txBody>
      </p:sp>
      <p:sp>
        <p:nvSpPr>
          <p:cNvPr id="8" name="Text 3">
            <a:extLst>
              <a:ext uri="{FF2B5EF4-FFF2-40B4-BE49-F238E27FC236}">
                <a16:creationId xmlns:a16="http://schemas.microsoft.com/office/drawing/2014/main" id="{86907798-0B8B-6B70-F553-953EFE3E1E5A}"/>
              </a:ext>
            </a:extLst>
          </p:cNvPr>
          <p:cNvSpPr txBox="1">
            <a:spLocks/>
          </p:cNvSpPr>
          <p:nvPr/>
        </p:nvSpPr>
        <p:spPr>
          <a:xfrm>
            <a:off x="585787" y="1158003"/>
            <a:ext cx="11020425" cy="84393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miscompile_and_run.sh</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mllvm</a:t>
            </a:r>
            <a:r>
              <a:rPr lang="en-US" sz="2000" dirty="0">
                <a:latin typeface="Consolas" panose="020B0609020204030204" pitchFamily="49" charset="0"/>
                <a:cs typeface="Consolas" panose="020B0609020204030204" pitchFamily="49" charset="0"/>
              </a:rPr>
              <a:t> -opt-bisect-limit=36</a:t>
            </a:r>
          </a:p>
          <a:p>
            <a:r>
              <a:rPr lang="en-US" sz="2000" dirty="0">
                <a:latin typeface="Consolas" panose="020B0609020204030204" pitchFamily="49" charset="0"/>
                <a:cs typeface="Consolas" panose="020B0609020204030204" pitchFamily="49" charset="0"/>
              </a:rPr>
              <a:t>0</a:t>
            </a:r>
          </a:p>
        </p:txBody>
      </p:sp>
      <p:sp>
        <p:nvSpPr>
          <p:cNvPr id="9" name="Text 4">
            <a:extLst>
              <a:ext uri="{FF2B5EF4-FFF2-40B4-BE49-F238E27FC236}">
                <a16:creationId xmlns:a16="http://schemas.microsoft.com/office/drawing/2014/main" id="{C4524570-02F5-1029-418B-001B8771DD0B}"/>
              </a:ext>
            </a:extLst>
          </p:cNvPr>
          <p:cNvSpPr txBox="1">
            <a:spLocks/>
          </p:cNvSpPr>
          <p:nvPr/>
        </p:nvSpPr>
        <p:spPr>
          <a:xfrm>
            <a:off x="585787" y="1158003"/>
            <a:ext cx="11020425" cy="84393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miscompile_and_run.sh</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mllvm</a:t>
            </a:r>
            <a:r>
              <a:rPr lang="en-US" sz="2000" dirty="0">
                <a:latin typeface="Consolas" panose="020B0609020204030204" pitchFamily="49" charset="0"/>
                <a:cs typeface="Consolas" panose="020B0609020204030204" pitchFamily="49" charset="0"/>
              </a:rPr>
              <a:t> -opt-bisect-limit=54</a:t>
            </a:r>
          </a:p>
          <a:p>
            <a:r>
              <a:rPr lang="en-US" sz="2000" dirty="0">
                <a:latin typeface="Consolas" panose="020B0609020204030204" pitchFamily="49" charset="0"/>
                <a:cs typeface="Consolas" panose="020B0609020204030204" pitchFamily="49" charset="0"/>
              </a:rPr>
              <a:t>0</a:t>
            </a:r>
          </a:p>
        </p:txBody>
      </p:sp>
      <p:sp>
        <p:nvSpPr>
          <p:cNvPr id="11" name="Text 5">
            <a:extLst>
              <a:ext uri="{FF2B5EF4-FFF2-40B4-BE49-F238E27FC236}">
                <a16:creationId xmlns:a16="http://schemas.microsoft.com/office/drawing/2014/main" id="{F187D734-BAED-DEF5-D8BF-65ED892DF6CE}"/>
              </a:ext>
            </a:extLst>
          </p:cNvPr>
          <p:cNvSpPr txBox="1">
            <a:spLocks/>
          </p:cNvSpPr>
          <p:nvPr/>
        </p:nvSpPr>
        <p:spPr>
          <a:xfrm>
            <a:off x="585787" y="1158003"/>
            <a:ext cx="11020425" cy="84393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miscompile_and_run.sh</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mllvm</a:t>
            </a:r>
            <a:r>
              <a:rPr lang="en-US" sz="2000" dirty="0">
                <a:latin typeface="Consolas" panose="020B0609020204030204" pitchFamily="49" charset="0"/>
                <a:cs typeface="Consolas" panose="020B0609020204030204" pitchFamily="49" charset="0"/>
              </a:rPr>
              <a:t> -opt-bisect-limit=68</a:t>
            </a:r>
          </a:p>
          <a:p>
            <a:r>
              <a:rPr lang="en-US" sz="2000" dirty="0">
                <a:latin typeface="Consolas" panose="020B0609020204030204" pitchFamily="49" charset="0"/>
                <a:cs typeface="Consolas" panose="020B0609020204030204" pitchFamily="49" charset="0"/>
              </a:rPr>
              <a:t>0</a:t>
            </a:r>
          </a:p>
        </p:txBody>
      </p:sp>
      <p:sp>
        <p:nvSpPr>
          <p:cNvPr id="12" name="Text 6">
            <a:extLst>
              <a:ext uri="{FF2B5EF4-FFF2-40B4-BE49-F238E27FC236}">
                <a16:creationId xmlns:a16="http://schemas.microsoft.com/office/drawing/2014/main" id="{2C40A039-A15C-A0D5-C478-278B3D3A610D}"/>
              </a:ext>
            </a:extLst>
          </p:cNvPr>
          <p:cNvSpPr txBox="1">
            <a:spLocks/>
          </p:cNvSpPr>
          <p:nvPr/>
        </p:nvSpPr>
        <p:spPr>
          <a:xfrm>
            <a:off x="585787" y="1158003"/>
            <a:ext cx="11020425" cy="84393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miscompile_and_run.sh</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mllvm</a:t>
            </a:r>
            <a:r>
              <a:rPr lang="en-US" sz="2000" dirty="0">
                <a:latin typeface="Consolas" panose="020B0609020204030204" pitchFamily="49" charset="0"/>
                <a:cs typeface="Consolas" panose="020B0609020204030204" pitchFamily="49" charset="0"/>
              </a:rPr>
              <a:t> -opt-bisect-limit=70</a:t>
            </a:r>
          </a:p>
          <a:p>
            <a:r>
              <a:rPr lang="en-US" sz="2000" dirty="0">
                <a:solidFill>
                  <a:srgbClr val="FF0000"/>
                </a:solidFill>
                <a:latin typeface="Consolas" panose="020B0609020204030204" pitchFamily="49" charset="0"/>
                <a:cs typeface="Consolas" panose="020B0609020204030204" pitchFamily="49" charset="0"/>
              </a:rPr>
              <a:t>1</a:t>
            </a:r>
          </a:p>
        </p:txBody>
      </p:sp>
      <p:sp>
        <p:nvSpPr>
          <p:cNvPr id="14" name="Text 9">
            <a:extLst>
              <a:ext uri="{FF2B5EF4-FFF2-40B4-BE49-F238E27FC236}">
                <a16:creationId xmlns:a16="http://schemas.microsoft.com/office/drawing/2014/main" id="{5FF00C85-70C1-0C51-01B8-029357C37065}"/>
              </a:ext>
            </a:extLst>
          </p:cNvPr>
          <p:cNvSpPr txBox="1">
            <a:spLocks/>
          </p:cNvSpPr>
          <p:nvPr/>
        </p:nvSpPr>
        <p:spPr>
          <a:xfrm>
            <a:off x="585787" y="1158003"/>
            <a:ext cx="11020425" cy="843932"/>
          </a:xfrm>
          <a:prstGeom prst="rect">
            <a:avLst/>
          </a:prstGeom>
        </p:spPr>
        <p:txBody>
          <a:bodyPr vert="horz" wrap="square" lIns="0" tIns="0" rIns="0" bIns="0" rtlCol="0">
            <a:noAutofit/>
          </a:bodyPr>
          <a:lstStyle>
            <a:lvl1pPr marL="0" marR="0" indent="0" algn="l" defTabSz="932742" rtl="0" eaLnBrk="1" fontAlgn="auto" latinLnBrk="0" hangingPunct="1">
              <a:lnSpc>
                <a:spcPct val="100000"/>
              </a:lnSpc>
              <a:spcBef>
                <a:spcPts val="6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2pPr>
            <a:lvl3pPr marL="457200"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3pPr>
            <a:lvl4pPr marL="661988"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4pPr>
            <a:lvl5pPr marL="855663" marR="0" indent="0" algn="l" defTabSz="932742" rtl="0" eaLnBrk="1" fontAlgn="auto" latinLnBrk="0" hangingPunct="1">
              <a:lnSpc>
                <a:spcPct val="100000"/>
              </a:lnSpc>
              <a:spcBef>
                <a:spcPts val="300"/>
              </a:spcBef>
              <a:spcAft>
                <a:spcPts val="0"/>
              </a:spcAft>
              <a:buClr>
                <a:schemeClr val="accent1"/>
              </a:buClr>
              <a:buSzPct val="100000"/>
              <a:buFont typeface="Arial" panose="020B0604020202020204" pitchFamily="34" charset="0"/>
              <a:buNone/>
              <a:tabLst/>
              <a:defRPr sz="11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miscompile_and_run.sh</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mllvm</a:t>
            </a:r>
            <a:r>
              <a:rPr lang="en-US" sz="2000" dirty="0">
                <a:latin typeface="Consolas" panose="020B0609020204030204" pitchFamily="49" charset="0"/>
                <a:cs typeface="Consolas" panose="020B0609020204030204" pitchFamily="49" charset="0"/>
              </a:rPr>
              <a:t> -opt-bisect-limit=69</a:t>
            </a:r>
          </a:p>
          <a:p>
            <a:r>
              <a:rPr lang="en-US" sz="2000" dirty="0">
                <a:latin typeface="Consolas" panose="020B0609020204030204" pitchFamily="49" charset="0"/>
                <a:cs typeface="Consolas" panose="020B0609020204030204" pitchFamily="49" charset="0"/>
              </a:rPr>
              <a:t>0</a:t>
            </a:r>
          </a:p>
          <a:p>
            <a:endParaRPr lang="en-US" sz="2000" dirty="0">
              <a:solidFill>
                <a:srgbClr val="FF0000"/>
              </a:solidFill>
              <a:latin typeface="Consolas" panose="020B0609020204030204" pitchFamily="49" charset="0"/>
              <a:cs typeface="Consolas" panose="020B0609020204030204" pitchFamily="49" charset="0"/>
            </a:endParaRPr>
          </a:p>
        </p:txBody>
      </p:sp>
      <p:sp>
        <p:nvSpPr>
          <p:cNvPr id="4" name="Rectangle 3">
            <a:extLst>
              <a:ext uri="{FF2B5EF4-FFF2-40B4-BE49-F238E27FC236}">
                <a16:creationId xmlns:a16="http://schemas.microsoft.com/office/drawing/2014/main" id="{00B71235-8EA1-336B-5C0B-424973AA8AF9}"/>
              </a:ext>
            </a:extLst>
          </p:cNvPr>
          <p:cNvSpPr/>
          <p:nvPr/>
        </p:nvSpPr>
        <p:spPr bwMode="auto">
          <a:xfrm>
            <a:off x="585787" y="3611881"/>
            <a:ext cx="5967413" cy="381000"/>
          </a:xfrm>
          <a:prstGeom prst="rect">
            <a:avLst/>
          </a:prstGeom>
          <a:solidFill>
            <a:srgbClr val="FFFF00">
              <a:alpha val="25000"/>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gradFill>
                <a:gsLst>
                  <a:gs pos="0">
                    <a:srgbClr val="FFFFFF"/>
                  </a:gs>
                  <a:gs pos="100000">
                    <a:srgbClr val="FFFFFF"/>
                  </a:gs>
                </a:gsLst>
                <a:lin ang="5400000" scaled="0"/>
              </a:gradFill>
              <a:ea typeface="Segoe UI" pitchFamily="34" charset="0"/>
              <a:cs typeface="Segoe UI" pitchFamily="34" charset="0"/>
            </a:endParaRPr>
          </a:p>
        </p:txBody>
      </p:sp>
    </p:spTree>
    <p:custDataLst>
      <p:custData r:id="rId1"/>
      <p:custData r:id="rId2"/>
    </p:custDataLst>
    <p:extLst>
      <p:ext uri="{BB962C8B-B14F-4D97-AF65-F5344CB8AC3E}">
        <p14:creationId xmlns:p14="http://schemas.microsoft.com/office/powerpoint/2010/main" val="9834519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xit" presetSubtype="0" fill="hold" grpId="1" nodeType="withEffect">
                                  <p:stCondLst>
                                    <p:cond delay="200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200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xit" presetSubtype="0" fill="hold" grpId="1" nodeType="withEffect">
                                  <p:stCondLst>
                                    <p:cond delay="4000"/>
                                  </p:stCondLst>
                                  <p:childTnLst>
                                    <p:set>
                                      <p:cBhvr>
                                        <p:cTn id="14" dur="1" fill="hold">
                                          <p:stCondLst>
                                            <p:cond delay="0"/>
                                          </p:stCondLst>
                                        </p:cTn>
                                        <p:tgtEl>
                                          <p:spTgt spid="8"/>
                                        </p:tgtEl>
                                        <p:attrNameLst>
                                          <p:attrName>style.visibility</p:attrName>
                                        </p:attrNameLst>
                                      </p:cBhvr>
                                      <p:to>
                                        <p:strVal val="hidden"/>
                                      </p:to>
                                    </p:set>
                                  </p:childTnLst>
                                </p:cTn>
                              </p:par>
                              <p:par>
                                <p:cTn id="15" presetID="1" presetClass="entr" presetSubtype="0" fill="hold" grpId="0" nodeType="withEffect">
                                  <p:stCondLst>
                                    <p:cond delay="400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xit" presetSubtype="0" fill="hold" grpId="1" nodeType="withEffect">
                                  <p:stCondLst>
                                    <p:cond delay="6000"/>
                                  </p:stCondLst>
                                  <p:childTnLst>
                                    <p:set>
                                      <p:cBhvr>
                                        <p:cTn id="18" dur="1" fill="hold">
                                          <p:stCondLst>
                                            <p:cond delay="0"/>
                                          </p:stCondLst>
                                        </p:cTn>
                                        <p:tgtEl>
                                          <p:spTgt spid="9"/>
                                        </p:tgtEl>
                                        <p:attrNameLst>
                                          <p:attrName>style.visibility</p:attrName>
                                        </p:attrNameLst>
                                      </p:cBhvr>
                                      <p:to>
                                        <p:strVal val="hidden"/>
                                      </p:to>
                                    </p:set>
                                  </p:childTnLst>
                                </p:cTn>
                              </p:par>
                              <p:par>
                                <p:cTn id="19" presetID="1" presetClass="entr" presetSubtype="0" fill="hold" grpId="0" nodeType="withEffect">
                                  <p:stCondLst>
                                    <p:cond delay="600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xit" presetSubtype="0" fill="hold" grpId="1" nodeType="withEffect">
                                  <p:stCondLst>
                                    <p:cond delay="8000"/>
                                  </p:stCondLst>
                                  <p:childTnLst>
                                    <p:set>
                                      <p:cBhvr>
                                        <p:cTn id="22" dur="1" fill="hold">
                                          <p:stCondLst>
                                            <p:cond delay="0"/>
                                          </p:stCondLst>
                                        </p:cTn>
                                        <p:tgtEl>
                                          <p:spTgt spid="11"/>
                                        </p:tgtEl>
                                        <p:attrNameLst>
                                          <p:attrName>style.visibility</p:attrName>
                                        </p:attrNameLst>
                                      </p:cBhvr>
                                      <p:to>
                                        <p:strVal val="hidden"/>
                                      </p:to>
                                    </p:set>
                                  </p:childTnLst>
                                </p:cTn>
                              </p:par>
                              <p:par>
                                <p:cTn id="23" presetID="1" presetClass="entr" presetSubtype="0" fill="hold" grpId="0" nodeType="withEffect">
                                  <p:stCondLst>
                                    <p:cond delay="800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xit" presetSubtype="0" fill="hold" grpId="1" nodeType="withEffect">
                                  <p:stCondLst>
                                    <p:cond delay="10000"/>
                                  </p:stCondLst>
                                  <p:childTnLst>
                                    <p:set>
                                      <p:cBhvr>
                                        <p:cTn id="26" dur="1" fill="hold">
                                          <p:stCondLst>
                                            <p:cond delay="0"/>
                                          </p:stCondLst>
                                        </p:cTn>
                                        <p:tgtEl>
                                          <p:spTgt spid="12"/>
                                        </p:tgtEl>
                                        <p:attrNameLst>
                                          <p:attrName>style.visibility</p:attrName>
                                        </p:attrNameLst>
                                      </p:cBhvr>
                                      <p:to>
                                        <p:strVal val="hidden"/>
                                      </p:to>
                                    </p:set>
                                  </p:childTnLst>
                                </p:cTn>
                              </p:par>
                              <p:par>
                                <p:cTn id="27" presetID="1" presetClass="entr" presetSubtype="0" fill="hold" grpId="0" nodeType="withEffect">
                                  <p:stCondLst>
                                    <p:cond delay="1000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grpId="0" nodeType="withEffect">
                                  <p:stCondLst>
                                    <p:cond delay="1200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1400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 grpId="1"/>
      <p:bldP spid="5" grpId="0"/>
      <p:bldP spid="5" grpId="1"/>
      <p:bldP spid="8" grpId="0"/>
      <p:bldP spid="8" grpId="1"/>
      <p:bldP spid="9" grpId="0"/>
      <p:bldP spid="9" grpId="1"/>
      <p:bldP spid="11" grpId="0"/>
      <p:bldP spid="11" grpId="1"/>
      <p:bldP spid="12" grpId="0"/>
      <p:bldP spid="12" grpId="1"/>
      <p:bldP spid="14" grpId="0"/>
      <p:bldP spid="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2EA6F-44E2-4D47-9010-A71AAE959121}"/>
              </a:ext>
            </a:extLst>
          </p:cNvPr>
          <p:cNvSpPr>
            <a:spLocks noGrp="1"/>
          </p:cNvSpPr>
          <p:nvPr>
            <p:ph type="title"/>
          </p:nvPr>
        </p:nvSpPr>
        <p:spPr/>
        <p:txBody>
          <a:bodyPr/>
          <a:lstStyle/>
          <a:p>
            <a:r>
              <a:rPr lang="en-US" dirty="0"/>
              <a:t>Miscellaneous Tools for Interestingness Scripts</a:t>
            </a:r>
          </a:p>
        </p:txBody>
      </p:sp>
      <p:sp>
        <p:nvSpPr>
          <p:cNvPr id="3" name="Text Placeholder 2">
            <a:extLst>
              <a:ext uri="{FF2B5EF4-FFF2-40B4-BE49-F238E27FC236}">
                <a16:creationId xmlns:a16="http://schemas.microsoft.com/office/drawing/2014/main" id="{95895148-E5BC-4A94-B031-1F47F9BC02E0}"/>
              </a:ext>
            </a:extLst>
          </p:cNvPr>
          <p:cNvSpPr>
            <a:spLocks noGrp="1"/>
          </p:cNvSpPr>
          <p:nvPr>
            <p:ph type="body" sz="quarter" idx="10"/>
          </p:nvPr>
        </p:nvSpPr>
        <p:spPr/>
        <p:txBody>
          <a:bodyPr/>
          <a:lstStyle/>
          <a:p>
            <a:pPr marL="285750" indent="-285750">
              <a:buFont typeface="Arial" panose="020B0604020202020204" pitchFamily="34" charset="0"/>
              <a:buChar char="•"/>
            </a:pPr>
            <a:r>
              <a:rPr lang="en-US" dirty="0"/>
              <a:t>Shortcut with </a:t>
            </a:r>
            <a:r>
              <a:rPr lang="en-US" dirty="0">
                <a:latin typeface="Consolas" panose="020B0609020204030204" pitchFamily="49" charset="0"/>
                <a:cs typeface="Consolas" panose="020B0609020204030204" pitchFamily="49" charset="0"/>
              </a:rPr>
              <a:t>llvm-extract –recursive –-</a:t>
            </a:r>
            <a:r>
              <a:rPr lang="en-US" dirty="0" err="1">
                <a:latin typeface="Consolas" panose="020B0609020204030204" pitchFamily="49" charset="0"/>
                <a:cs typeface="Consolas" panose="020B0609020204030204" pitchFamily="49" charset="0"/>
              </a:rPr>
              <a:t>func</a:t>
            </a:r>
            <a:r>
              <a:rPr lang="en-US" dirty="0">
                <a:latin typeface="Consolas" panose="020B0609020204030204" pitchFamily="49" charset="0"/>
                <a:cs typeface="Consolas" panose="020B0609020204030204" pitchFamily="49" charset="0"/>
              </a:rPr>
              <a:t>=name</a:t>
            </a:r>
          </a:p>
          <a:p>
            <a:pPr marL="285750" indent="-285750">
              <a:buFont typeface="Arial" panose="020B0604020202020204" pitchFamily="34" charset="0"/>
              <a:buChar char="•"/>
            </a:pPr>
            <a:r>
              <a:rPr lang="en-US" dirty="0">
                <a:latin typeface="Consolas" panose="020B0609020204030204" pitchFamily="49" charset="0"/>
                <a:cs typeface="Consolas" panose="020B0609020204030204" pitchFamily="49" charset="0"/>
              </a:rPr>
              <a:t>llvm-extract –bb=func:bb1,bb2</a:t>
            </a:r>
          </a:p>
          <a:p>
            <a:pPr marL="285750" indent="-285750">
              <a:buFont typeface="Arial" panose="020B0604020202020204" pitchFamily="34" charset="0"/>
              <a:buChar char="•"/>
            </a:pPr>
            <a:r>
              <a:rPr lang="en-US" dirty="0">
                <a:latin typeface="Consolas" panose="020B0609020204030204" pitchFamily="49" charset="0"/>
                <a:cs typeface="Consolas" panose="020B0609020204030204" pitchFamily="49" charset="0"/>
              </a:rPr>
              <a:t>llvm-diff </a:t>
            </a:r>
            <a:r>
              <a:rPr lang="en-US" dirty="0">
                <a:latin typeface="Arial" panose="020B0604020202020204" pitchFamily="34" charset="0"/>
                <a:cs typeface="Arial" panose="020B0604020202020204" pitchFamily="34" charset="0"/>
              </a:rPr>
              <a:t>to find minimal example for what a pass does</a:t>
            </a:r>
          </a:p>
          <a:p>
            <a:pPr marL="285750" indent="-285750">
              <a:buFont typeface="Arial" panose="020B0604020202020204" pitchFamily="34" charset="0"/>
              <a:buChar char="•"/>
            </a:pPr>
            <a:r>
              <a:rPr lang="en-US" dirty="0">
                <a:latin typeface="Consolas" panose="020B0609020204030204" pitchFamily="49" charset="0"/>
                <a:cs typeface="Consolas" panose="020B0609020204030204" pitchFamily="49" charset="0"/>
              </a:rPr>
              <a:t>opt –passes=normalize </a:t>
            </a:r>
            <a:r>
              <a:rPr lang="en-US" dirty="0">
                <a:latin typeface="Arial" panose="020B0604020202020204" pitchFamily="34" charset="0"/>
                <a:cs typeface="Arial" panose="020B0604020202020204" pitchFamily="34" charset="0"/>
              </a:rPr>
              <a:t>to reorder and rename instructions to shrink diffs</a:t>
            </a:r>
          </a:p>
          <a:p>
            <a:endParaRPr lang="en-US" dirty="0">
              <a:latin typeface="Arial" panose="020B0604020202020204" pitchFamily="34" charset="0"/>
              <a:cs typeface="Arial" panose="020B0604020202020204" pitchFamily="34" charset="0"/>
            </a:endParaRPr>
          </a:p>
          <a:p>
            <a:endParaRPr lang="en-US" dirty="0"/>
          </a:p>
        </p:txBody>
      </p:sp>
    </p:spTree>
    <p:custDataLst>
      <p:custData r:id="rId1"/>
      <p:custData r:id="rId2"/>
    </p:custDataLst>
    <p:extLst>
      <p:ext uri="{BB962C8B-B14F-4D97-AF65-F5344CB8AC3E}">
        <p14:creationId xmlns:p14="http://schemas.microsoft.com/office/powerpoint/2010/main" val="33042170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967716-490B-C5DD-FA30-DA5B115511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976EBE-38E8-93BC-28C9-85D4B99868B1}"/>
              </a:ext>
            </a:extLst>
          </p:cNvPr>
          <p:cNvSpPr>
            <a:spLocks noGrp="1"/>
          </p:cNvSpPr>
          <p:nvPr>
            <p:ph type="title"/>
          </p:nvPr>
        </p:nvSpPr>
        <p:spPr/>
        <p:txBody>
          <a:bodyPr/>
          <a:lstStyle/>
          <a:p>
            <a:r>
              <a:rPr lang="en-US"/>
              <a:t>Cleaning Up Results for Tests</a:t>
            </a:r>
          </a:p>
        </p:txBody>
      </p:sp>
      <p:sp>
        <p:nvSpPr>
          <p:cNvPr id="3" name="Text Placeholder 2">
            <a:extLst>
              <a:ext uri="{FF2B5EF4-FFF2-40B4-BE49-F238E27FC236}">
                <a16:creationId xmlns:a16="http://schemas.microsoft.com/office/drawing/2014/main" id="{666FFEDA-11AF-A0C3-2CDE-E7CF948D8CAF}"/>
              </a:ext>
            </a:extLst>
          </p:cNvPr>
          <p:cNvSpPr>
            <a:spLocks noGrp="1"/>
          </p:cNvSpPr>
          <p:nvPr>
            <p:ph type="body" sz="quarter" idx="10"/>
          </p:nvPr>
        </p:nvSpPr>
        <p:spPr/>
        <p:txBody>
          <a:bodyPr/>
          <a:lstStyle/>
          <a:p>
            <a:pPr marL="171450" indent="-171450">
              <a:buFont typeface="Arial" panose="020B0604020202020204" pitchFamily="34" charset="0"/>
              <a:buChar char="•"/>
            </a:pPr>
            <a:r>
              <a:rPr lang="en-US" sz="2000" dirty="0">
                <a:latin typeface="Consolas" panose="020B0609020204030204" pitchFamily="49" charset="0"/>
                <a:cs typeface="Consolas" panose="020B0609020204030204" pitchFamily="49" charset="0"/>
              </a:rPr>
              <a:t>$ opt –S –passes=</a:t>
            </a:r>
            <a:r>
              <a:rPr lang="en-US" sz="2000" dirty="0" err="1">
                <a:latin typeface="Consolas" panose="020B0609020204030204" pitchFamily="49" charset="0"/>
                <a:cs typeface="Consolas" panose="020B0609020204030204" pitchFamily="49" charset="0"/>
              </a:rPr>
              <a:t>strip,instnamer</a:t>
            </a:r>
            <a:endParaRPr lang="en-US" sz="2000" dirty="0">
              <a:latin typeface="Consolas" panose="020B0609020204030204" pitchFamily="49" charset="0"/>
              <a:cs typeface="Consolas" panose="020B0609020204030204" pitchFamily="49" charset="0"/>
            </a:endParaRPr>
          </a:p>
          <a:p>
            <a:pPr marL="171450" indent="-171450">
              <a:buFont typeface="Arial" panose="020B0604020202020204" pitchFamily="34" charset="0"/>
              <a:buChar char="•"/>
            </a:pPr>
            <a:r>
              <a:rPr lang="en-US" sz="2000" dirty="0">
                <a:latin typeface="Consolas" panose="020B0609020204030204" pitchFamily="49" charset="0"/>
                <a:cs typeface="Consolas" panose="020B0609020204030204" pitchFamily="49" charset="0"/>
              </a:rPr>
              <a:t>$ opt –S –passes=</a:t>
            </a:r>
            <a:r>
              <a:rPr lang="en-US" sz="2000" dirty="0" err="1">
                <a:latin typeface="Consolas" panose="020B0609020204030204" pitchFamily="49" charset="0"/>
                <a:cs typeface="Consolas" panose="020B0609020204030204" pitchFamily="49" charset="0"/>
              </a:rPr>
              <a:t>strip,metarenamer</a:t>
            </a:r>
            <a:endParaRPr lang="en-US" sz="2000" dirty="0">
              <a:latin typeface="Consolas" panose="020B0609020204030204" pitchFamily="49" charset="0"/>
              <a:cs typeface="Consolas" panose="020B0609020204030204" pitchFamily="49" charset="0"/>
            </a:endParaRPr>
          </a:p>
          <a:p>
            <a:pPr marL="171450" indent="-171450">
              <a:buFont typeface="Arial" panose="020B0604020202020204" pitchFamily="34" charset="0"/>
              <a:buChar char="•"/>
            </a:pPr>
            <a:r>
              <a:rPr lang="en-US" sz="2000" dirty="0">
                <a:latin typeface="Arial" panose="020B0604020202020204" pitchFamily="34" charset="0"/>
                <a:cs typeface="Arial" panose="020B0604020202020204" pitchFamily="34" charset="0"/>
              </a:rPr>
              <a:t>Prefer to avoid undefined behavior in test if not relevant to reproducer</a:t>
            </a:r>
          </a:p>
          <a:p>
            <a:pPr marL="400050" lvl="1" indent="-171450">
              <a:buFont typeface="Arial" panose="020B0604020202020204" pitchFamily="34" charset="0"/>
              <a:buChar char="•"/>
            </a:pPr>
            <a:r>
              <a:rPr lang="en-US" sz="2000" dirty="0">
                <a:latin typeface="Arial" panose="020B0604020202020204" pitchFamily="34" charset="0"/>
                <a:cs typeface="Arial" panose="020B0604020202020204" pitchFamily="34" charset="0"/>
              </a:rPr>
              <a:t>e.g. replace </a:t>
            </a:r>
            <a:r>
              <a:rPr lang="en-US" sz="2000" dirty="0">
                <a:latin typeface="Consolas" panose="020B0609020204030204" pitchFamily="49" charset="0"/>
                <a:cs typeface="Consolas" panose="020B0609020204030204" pitchFamily="49" charset="0"/>
              </a:rPr>
              <a:t>load</a:t>
            </a:r>
            <a:r>
              <a:rPr lang="en-US" sz="2000" dirty="0">
                <a:latin typeface="Arial" panose="020B0604020202020204" pitchFamily="34" charset="0"/>
                <a:cs typeface="Arial" panose="020B0604020202020204" pitchFamily="34" charset="0"/>
              </a:rPr>
              <a:t> from </a:t>
            </a:r>
            <a:r>
              <a:rPr lang="en-US" sz="2000" dirty="0" err="1">
                <a:latin typeface="Consolas" panose="020B0609020204030204" pitchFamily="49" charset="0"/>
                <a:cs typeface="Consolas" panose="020B0609020204030204" pitchFamily="49" charset="0"/>
              </a:rPr>
              <a:t>ptr</a:t>
            </a:r>
            <a:r>
              <a:rPr lang="en-US" sz="2000" dirty="0">
                <a:latin typeface="Consolas" panose="020B0609020204030204" pitchFamily="49" charset="0"/>
                <a:cs typeface="Consolas" panose="020B0609020204030204" pitchFamily="49" charset="0"/>
              </a:rPr>
              <a:t> null</a:t>
            </a:r>
          </a:p>
          <a:p>
            <a:pPr marL="171450" indent="-171450">
              <a:buFont typeface="Arial" panose="020B0604020202020204" pitchFamily="34" charset="0"/>
              <a:buChar char="•"/>
            </a:pPr>
            <a:endParaRPr lang="en-US" sz="2000" dirty="0">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14992375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E6D208-BBAC-30AF-2048-3E0C3EA7D83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2629A16-1F05-A33A-5FB1-C26644D283A7}"/>
              </a:ext>
            </a:extLst>
          </p:cNvPr>
          <p:cNvSpPr>
            <a:spLocks noGrp="1"/>
          </p:cNvSpPr>
          <p:nvPr>
            <p:ph type="body" sz="quarter" idx="10"/>
          </p:nvPr>
        </p:nvSpPr>
        <p:spPr/>
        <p:txBody>
          <a:bodyPr/>
          <a:lstStyle/>
          <a:p>
            <a:endParaRPr lang="en-US"/>
          </a:p>
        </p:txBody>
      </p:sp>
      <p:sp>
        <p:nvSpPr>
          <p:cNvPr id="3" name="Text Placeholder 2">
            <a:extLst>
              <a:ext uri="{FF2B5EF4-FFF2-40B4-BE49-F238E27FC236}">
                <a16:creationId xmlns:a16="http://schemas.microsoft.com/office/drawing/2014/main" id="{92065AB6-EB26-5FB7-0411-7615F33E6EA0}"/>
              </a:ext>
            </a:extLst>
          </p:cNvPr>
          <p:cNvSpPr>
            <a:spLocks noGrp="1"/>
          </p:cNvSpPr>
          <p:nvPr>
            <p:ph type="body" sz="quarter" idx="11"/>
          </p:nvPr>
        </p:nvSpPr>
        <p:spPr/>
        <p:txBody>
          <a:bodyPr/>
          <a:lstStyle/>
          <a:p>
            <a:r>
              <a:rPr lang="en-US"/>
              <a:t>clang</a:t>
            </a:r>
          </a:p>
        </p:txBody>
      </p:sp>
      <p:sp>
        <p:nvSpPr>
          <p:cNvPr id="4" name="Text Placeholder 3">
            <a:extLst>
              <a:ext uri="{FF2B5EF4-FFF2-40B4-BE49-F238E27FC236}">
                <a16:creationId xmlns:a16="http://schemas.microsoft.com/office/drawing/2014/main" id="{260C0271-FBF5-69B7-04F0-1AC67C89ECF3}"/>
              </a:ext>
            </a:extLst>
          </p:cNvPr>
          <p:cNvSpPr>
            <a:spLocks noGrp="1"/>
          </p:cNvSpPr>
          <p:nvPr>
            <p:ph type="body" sz="quarter" idx="12"/>
          </p:nvPr>
        </p:nvSpPr>
        <p:spPr>
          <a:xfrm>
            <a:off x="1390443" y="2341468"/>
            <a:ext cx="2593370" cy="968261"/>
          </a:xfrm>
        </p:spPr>
        <p:txBody>
          <a:bodyPr/>
          <a:lstStyle/>
          <a:p>
            <a:r>
              <a:rPr lang="en-US" dirty="0"/>
              <a:t>-save-temps -</a:t>
            </a:r>
            <a:r>
              <a:rPr lang="en-US" dirty="0" err="1"/>
              <a:t>Wl</a:t>
            </a:r>
            <a:r>
              <a:rPr lang="en-US" dirty="0"/>
              <a:t>,-plugin-opt=-save-temps</a:t>
            </a:r>
          </a:p>
          <a:p>
            <a:r>
              <a:rPr lang="en-US" dirty="0"/>
              <a:t>-</a:t>
            </a:r>
            <a:r>
              <a:rPr lang="en-US" dirty="0" err="1"/>
              <a:t>mllvm</a:t>
            </a:r>
            <a:r>
              <a:rPr lang="en-US" dirty="0"/>
              <a:t> -print-module-scope</a:t>
            </a:r>
          </a:p>
          <a:p>
            <a:r>
              <a:rPr lang="en-US" dirty="0"/>
              <a:t>-</a:t>
            </a:r>
            <a:r>
              <a:rPr lang="en-US" dirty="0" err="1"/>
              <a:t>Xclang</a:t>
            </a:r>
            <a:endParaRPr lang="en-US" dirty="0"/>
          </a:p>
          <a:p>
            <a:r>
              <a:rPr lang="en-US" dirty="0"/>
              <a:t>-###</a:t>
            </a:r>
          </a:p>
          <a:p>
            <a:r>
              <a:rPr lang="en-US" dirty="0"/>
              <a:t>-save-temps -###</a:t>
            </a:r>
          </a:p>
        </p:txBody>
      </p:sp>
      <p:sp>
        <p:nvSpPr>
          <p:cNvPr id="5" name="Text Placeholder 4">
            <a:extLst>
              <a:ext uri="{FF2B5EF4-FFF2-40B4-BE49-F238E27FC236}">
                <a16:creationId xmlns:a16="http://schemas.microsoft.com/office/drawing/2014/main" id="{6DF93D83-7B48-FFD5-B0C5-62EB636627F7}"/>
              </a:ext>
            </a:extLst>
          </p:cNvPr>
          <p:cNvSpPr>
            <a:spLocks noGrp="1"/>
          </p:cNvSpPr>
          <p:nvPr>
            <p:ph type="body" sz="quarter" idx="13"/>
          </p:nvPr>
        </p:nvSpPr>
        <p:spPr/>
        <p:txBody>
          <a:bodyPr/>
          <a:lstStyle/>
          <a:p>
            <a:endParaRPr lang="en-US"/>
          </a:p>
        </p:txBody>
      </p:sp>
      <p:sp>
        <p:nvSpPr>
          <p:cNvPr id="6" name="Text Placeholder 5">
            <a:extLst>
              <a:ext uri="{FF2B5EF4-FFF2-40B4-BE49-F238E27FC236}">
                <a16:creationId xmlns:a16="http://schemas.microsoft.com/office/drawing/2014/main" id="{EA552EDB-24A2-CE46-DBE2-668F4EA2D0E0}"/>
              </a:ext>
            </a:extLst>
          </p:cNvPr>
          <p:cNvSpPr>
            <a:spLocks noGrp="1"/>
          </p:cNvSpPr>
          <p:nvPr>
            <p:ph type="body" sz="quarter" idx="14"/>
          </p:nvPr>
        </p:nvSpPr>
        <p:spPr/>
        <p:txBody>
          <a:bodyPr/>
          <a:lstStyle/>
          <a:p>
            <a:r>
              <a:rPr lang="en-US" err="1"/>
              <a:t>llc</a:t>
            </a:r>
            <a:endParaRPr lang="en-US"/>
          </a:p>
        </p:txBody>
      </p:sp>
      <p:sp>
        <p:nvSpPr>
          <p:cNvPr id="7" name="Text Placeholder 6">
            <a:extLst>
              <a:ext uri="{FF2B5EF4-FFF2-40B4-BE49-F238E27FC236}">
                <a16:creationId xmlns:a16="http://schemas.microsoft.com/office/drawing/2014/main" id="{ECC69635-DA99-E00D-7CD2-64FC3C2A4DE1}"/>
              </a:ext>
            </a:extLst>
          </p:cNvPr>
          <p:cNvSpPr>
            <a:spLocks noGrp="1"/>
          </p:cNvSpPr>
          <p:nvPr>
            <p:ph type="body" sz="quarter" idx="15"/>
          </p:nvPr>
        </p:nvSpPr>
        <p:spPr>
          <a:xfrm>
            <a:off x="1372534" y="4575779"/>
            <a:ext cx="2593370" cy="968261"/>
          </a:xfrm>
        </p:spPr>
        <p:txBody>
          <a:bodyPr/>
          <a:lstStyle/>
          <a:p>
            <a:r>
              <a:rPr lang="en-US" dirty="0"/>
              <a:t>-filetype=null, -filetype=obj</a:t>
            </a:r>
          </a:p>
          <a:p>
            <a:r>
              <a:rPr lang="en-US" dirty="0"/>
              <a:t>-O0 (-O2 is default)</a:t>
            </a:r>
          </a:p>
          <a:p>
            <a:r>
              <a:rPr lang="en-US" dirty="0"/>
              <a:t>-verify-</a:t>
            </a:r>
            <a:r>
              <a:rPr lang="en-US" dirty="0" err="1"/>
              <a:t>machineinstrs</a:t>
            </a:r>
            <a:r>
              <a:rPr lang="en-US" dirty="0"/>
              <a:t> -verify-</a:t>
            </a:r>
            <a:r>
              <a:rPr lang="en-US" dirty="0" err="1"/>
              <a:t>regalloc</a:t>
            </a:r>
            <a:r>
              <a:rPr lang="en-US" dirty="0"/>
              <a:t>, -verify-</a:t>
            </a:r>
            <a:r>
              <a:rPr lang="en-US" dirty="0" err="1"/>
              <a:t>misched</a:t>
            </a:r>
            <a:endParaRPr lang="en-US" dirty="0"/>
          </a:p>
          <a:p>
            <a:r>
              <a:rPr lang="en-US" dirty="0"/>
              <a:t>-start-before=name –stop-after=name</a:t>
            </a:r>
          </a:p>
        </p:txBody>
      </p:sp>
      <p:sp>
        <p:nvSpPr>
          <p:cNvPr id="8" name="Text Placeholder 7">
            <a:extLst>
              <a:ext uri="{FF2B5EF4-FFF2-40B4-BE49-F238E27FC236}">
                <a16:creationId xmlns:a16="http://schemas.microsoft.com/office/drawing/2014/main" id="{F7C669DC-9B65-45C8-C77B-502334220023}"/>
              </a:ext>
            </a:extLst>
          </p:cNvPr>
          <p:cNvSpPr>
            <a:spLocks noGrp="1"/>
          </p:cNvSpPr>
          <p:nvPr>
            <p:ph type="body" sz="quarter" idx="16"/>
          </p:nvPr>
        </p:nvSpPr>
        <p:spPr/>
        <p:txBody>
          <a:bodyPr/>
          <a:lstStyle/>
          <a:p>
            <a:endParaRPr lang="en-US"/>
          </a:p>
        </p:txBody>
      </p:sp>
      <p:sp>
        <p:nvSpPr>
          <p:cNvPr id="9" name="Text Placeholder 8">
            <a:extLst>
              <a:ext uri="{FF2B5EF4-FFF2-40B4-BE49-F238E27FC236}">
                <a16:creationId xmlns:a16="http://schemas.microsoft.com/office/drawing/2014/main" id="{7C2A60E2-21D3-0EA9-7921-9CDB64CD1D34}"/>
              </a:ext>
            </a:extLst>
          </p:cNvPr>
          <p:cNvSpPr>
            <a:spLocks noGrp="1"/>
          </p:cNvSpPr>
          <p:nvPr>
            <p:ph type="body" sz="quarter" idx="17"/>
          </p:nvPr>
        </p:nvSpPr>
        <p:spPr/>
        <p:txBody>
          <a:bodyPr/>
          <a:lstStyle/>
          <a:p>
            <a:r>
              <a:rPr lang="en-US"/>
              <a:t>opt</a:t>
            </a:r>
          </a:p>
        </p:txBody>
      </p:sp>
      <p:sp>
        <p:nvSpPr>
          <p:cNvPr id="10" name="Text Placeholder 9">
            <a:extLst>
              <a:ext uri="{FF2B5EF4-FFF2-40B4-BE49-F238E27FC236}">
                <a16:creationId xmlns:a16="http://schemas.microsoft.com/office/drawing/2014/main" id="{CA602222-52B3-2508-F874-F0E711F75B2B}"/>
              </a:ext>
            </a:extLst>
          </p:cNvPr>
          <p:cNvSpPr>
            <a:spLocks noGrp="1"/>
          </p:cNvSpPr>
          <p:nvPr>
            <p:ph type="body" sz="quarter" idx="18"/>
          </p:nvPr>
        </p:nvSpPr>
        <p:spPr>
          <a:xfrm>
            <a:off x="5158280" y="2366423"/>
            <a:ext cx="2593370" cy="968261"/>
          </a:xfrm>
        </p:spPr>
        <p:txBody>
          <a:bodyPr/>
          <a:lstStyle/>
          <a:p>
            <a:r>
              <a:rPr lang="en-US" dirty="0"/>
              <a:t>-disable-output</a:t>
            </a:r>
          </a:p>
          <a:p>
            <a:r>
              <a:rPr lang="en-US" dirty="0"/>
              <a:t>-passes=‘lint&lt;abort-on-error&gt;’</a:t>
            </a:r>
          </a:p>
          <a:p>
            <a:r>
              <a:rPr lang="en-US" dirty="0"/>
              <a:t>-passes=‘</a:t>
            </a:r>
            <a:r>
              <a:rPr lang="en-US" dirty="0" err="1"/>
              <a:t>strip,metarenamer</a:t>
            </a:r>
            <a:r>
              <a:rPr lang="en-US" dirty="0"/>
              <a:t>’</a:t>
            </a:r>
          </a:p>
        </p:txBody>
      </p:sp>
      <p:sp>
        <p:nvSpPr>
          <p:cNvPr id="11" name="Text Placeholder 10">
            <a:extLst>
              <a:ext uri="{FF2B5EF4-FFF2-40B4-BE49-F238E27FC236}">
                <a16:creationId xmlns:a16="http://schemas.microsoft.com/office/drawing/2014/main" id="{09B7267A-970C-F0DE-9D24-44D28A88573B}"/>
              </a:ext>
            </a:extLst>
          </p:cNvPr>
          <p:cNvSpPr>
            <a:spLocks noGrp="1"/>
          </p:cNvSpPr>
          <p:nvPr>
            <p:ph type="body" sz="quarter" idx="19"/>
          </p:nvPr>
        </p:nvSpPr>
        <p:spPr/>
        <p:txBody>
          <a:bodyPr/>
          <a:lstStyle/>
          <a:p>
            <a:endParaRPr lang="en-US"/>
          </a:p>
        </p:txBody>
      </p:sp>
      <p:sp>
        <p:nvSpPr>
          <p:cNvPr id="12" name="Text Placeholder 11">
            <a:extLst>
              <a:ext uri="{FF2B5EF4-FFF2-40B4-BE49-F238E27FC236}">
                <a16:creationId xmlns:a16="http://schemas.microsoft.com/office/drawing/2014/main" id="{2D074C63-80D6-C00D-506E-2565C907F719}"/>
              </a:ext>
            </a:extLst>
          </p:cNvPr>
          <p:cNvSpPr>
            <a:spLocks noGrp="1"/>
          </p:cNvSpPr>
          <p:nvPr>
            <p:ph type="body" sz="quarter" idx="20"/>
          </p:nvPr>
        </p:nvSpPr>
        <p:spPr/>
        <p:txBody>
          <a:bodyPr/>
          <a:lstStyle/>
          <a:p>
            <a:r>
              <a:rPr lang="en-US"/>
              <a:t>llvm-extract</a:t>
            </a:r>
          </a:p>
        </p:txBody>
      </p:sp>
      <p:sp>
        <p:nvSpPr>
          <p:cNvPr id="13" name="Text Placeholder 12">
            <a:extLst>
              <a:ext uri="{FF2B5EF4-FFF2-40B4-BE49-F238E27FC236}">
                <a16:creationId xmlns:a16="http://schemas.microsoft.com/office/drawing/2014/main" id="{CB2F2CCF-B822-845E-8E0F-DB2567255EEE}"/>
              </a:ext>
            </a:extLst>
          </p:cNvPr>
          <p:cNvSpPr>
            <a:spLocks noGrp="1"/>
          </p:cNvSpPr>
          <p:nvPr>
            <p:ph type="body" sz="quarter" idx="21"/>
          </p:nvPr>
        </p:nvSpPr>
        <p:spPr>
          <a:xfrm>
            <a:off x="5185612" y="4678431"/>
            <a:ext cx="2593370" cy="968261"/>
          </a:xfrm>
        </p:spPr>
        <p:txBody>
          <a:bodyPr/>
          <a:lstStyle/>
          <a:p>
            <a:r>
              <a:rPr lang="en-US" dirty="0"/>
              <a:t>--recursive </a:t>
            </a:r>
          </a:p>
          <a:p>
            <a:r>
              <a:rPr lang="en-US" dirty="0"/>
              <a:t>–</a:t>
            </a:r>
            <a:r>
              <a:rPr lang="en-US" dirty="0" err="1"/>
              <a:t>func</a:t>
            </a:r>
            <a:r>
              <a:rPr lang="en-US" dirty="0"/>
              <a:t>=some-</a:t>
            </a:r>
            <a:r>
              <a:rPr lang="en-US" dirty="0" err="1"/>
              <a:t>func</a:t>
            </a:r>
            <a:endParaRPr lang="en-US" dirty="0"/>
          </a:p>
          <a:p>
            <a:r>
              <a:rPr lang="en-US" dirty="0"/>
              <a:t>--bb=func:some-bb;bb2</a:t>
            </a:r>
          </a:p>
        </p:txBody>
      </p:sp>
      <p:sp>
        <p:nvSpPr>
          <p:cNvPr id="14" name="Text Placeholder 13">
            <a:extLst>
              <a:ext uri="{FF2B5EF4-FFF2-40B4-BE49-F238E27FC236}">
                <a16:creationId xmlns:a16="http://schemas.microsoft.com/office/drawing/2014/main" id="{2DD5D746-CFEB-5A7A-F068-C61528C207A3}"/>
              </a:ext>
            </a:extLst>
          </p:cNvPr>
          <p:cNvSpPr>
            <a:spLocks noGrp="1"/>
          </p:cNvSpPr>
          <p:nvPr>
            <p:ph type="body" sz="quarter" idx="22"/>
          </p:nvPr>
        </p:nvSpPr>
        <p:spPr/>
        <p:txBody>
          <a:bodyPr/>
          <a:lstStyle/>
          <a:p>
            <a:endParaRPr lang="en-US"/>
          </a:p>
        </p:txBody>
      </p:sp>
      <p:sp>
        <p:nvSpPr>
          <p:cNvPr id="15" name="Text Placeholder 14">
            <a:extLst>
              <a:ext uri="{FF2B5EF4-FFF2-40B4-BE49-F238E27FC236}">
                <a16:creationId xmlns:a16="http://schemas.microsoft.com/office/drawing/2014/main" id="{1FF4A63D-2CB4-0A42-F339-EC807AF52C1E}"/>
              </a:ext>
            </a:extLst>
          </p:cNvPr>
          <p:cNvSpPr>
            <a:spLocks noGrp="1"/>
          </p:cNvSpPr>
          <p:nvPr>
            <p:ph type="body" sz="quarter" idx="23"/>
          </p:nvPr>
        </p:nvSpPr>
        <p:spPr/>
        <p:txBody>
          <a:bodyPr/>
          <a:lstStyle/>
          <a:p>
            <a:r>
              <a:rPr lang="en-US" dirty="0"/>
              <a:t>General LLVM</a:t>
            </a:r>
          </a:p>
        </p:txBody>
      </p:sp>
      <p:sp>
        <p:nvSpPr>
          <p:cNvPr id="16" name="Text Placeholder 15">
            <a:extLst>
              <a:ext uri="{FF2B5EF4-FFF2-40B4-BE49-F238E27FC236}">
                <a16:creationId xmlns:a16="http://schemas.microsoft.com/office/drawing/2014/main" id="{FC6EAC49-4432-4077-2A40-DB6DA2ABD276}"/>
              </a:ext>
            </a:extLst>
          </p:cNvPr>
          <p:cNvSpPr>
            <a:spLocks noGrp="1"/>
          </p:cNvSpPr>
          <p:nvPr>
            <p:ph type="body" sz="quarter" idx="24"/>
          </p:nvPr>
        </p:nvSpPr>
        <p:spPr>
          <a:xfrm>
            <a:off x="8934942" y="2427225"/>
            <a:ext cx="2593370" cy="1035067"/>
          </a:xfrm>
        </p:spPr>
        <p:txBody>
          <a:bodyPr/>
          <a:lstStyle/>
          <a:p>
            <a:r>
              <a:rPr lang="en-US" dirty="0"/>
              <a:t>-</a:t>
            </a:r>
            <a:r>
              <a:rPr lang="en-US" dirty="0" err="1"/>
              <a:t>ir</a:t>
            </a:r>
            <a:r>
              <a:rPr lang="en-US" dirty="0"/>
              <a:t>-dump-directory</a:t>
            </a:r>
          </a:p>
          <a:p>
            <a:r>
              <a:rPr lang="en-US" dirty="0"/>
              <a:t>-print-on-crash</a:t>
            </a:r>
          </a:p>
          <a:p>
            <a:r>
              <a:rPr lang="en-US" dirty="0"/>
              <a:t>-print-module-scope</a:t>
            </a:r>
          </a:p>
          <a:p>
            <a:r>
              <a:rPr lang="en-US" dirty="0"/>
              <a:t>-print-before, -print-before-pass-number=N</a:t>
            </a:r>
          </a:p>
          <a:p>
            <a:endParaRPr lang="en-US" dirty="0"/>
          </a:p>
          <a:p>
            <a:endParaRPr lang="en-US" dirty="0"/>
          </a:p>
          <a:p>
            <a:endParaRPr lang="en-US" dirty="0"/>
          </a:p>
        </p:txBody>
      </p:sp>
      <p:sp>
        <p:nvSpPr>
          <p:cNvPr id="17" name="Text Placeholder 16">
            <a:extLst>
              <a:ext uri="{FF2B5EF4-FFF2-40B4-BE49-F238E27FC236}">
                <a16:creationId xmlns:a16="http://schemas.microsoft.com/office/drawing/2014/main" id="{0C825C45-EEA8-E883-98D3-6CEBC064A082}"/>
              </a:ext>
            </a:extLst>
          </p:cNvPr>
          <p:cNvSpPr>
            <a:spLocks noGrp="1"/>
          </p:cNvSpPr>
          <p:nvPr>
            <p:ph type="body" sz="quarter" idx="25"/>
          </p:nvPr>
        </p:nvSpPr>
        <p:spPr/>
        <p:txBody>
          <a:bodyPr/>
          <a:lstStyle/>
          <a:p>
            <a:endParaRPr lang="en-US"/>
          </a:p>
        </p:txBody>
      </p:sp>
      <p:sp>
        <p:nvSpPr>
          <p:cNvPr id="18" name="Text Placeholder 17">
            <a:extLst>
              <a:ext uri="{FF2B5EF4-FFF2-40B4-BE49-F238E27FC236}">
                <a16:creationId xmlns:a16="http://schemas.microsoft.com/office/drawing/2014/main" id="{1E232B7E-07AD-21CF-55B2-633FC979B380}"/>
              </a:ext>
            </a:extLst>
          </p:cNvPr>
          <p:cNvSpPr>
            <a:spLocks noGrp="1"/>
          </p:cNvSpPr>
          <p:nvPr>
            <p:ph type="body" sz="quarter" idx="26"/>
          </p:nvPr>
        </p:nvSpPr>
        <p:spPr/>
        <p:txBody>
          <a:bodyPr/>
          <a:lstStyle/>
          <a:p>
            <a:r>
              <a:rPr lang="en-US"/>
              <a:t>llvm-diff</a:t>
            </a:r>
          </a:p>
        </p:txBody>
      </p:sp>
      <p:sp>
        <p:nvSpPr>
          <p:cNvPr id="19" name="Text Placeholder 18">
            <a:extLst>
              <a:ext uri="{FF2B5EF4-FFF2-40B4-BE49-F238E27FC236}">
                <a16:creationId xmlns:a16="http://schemas.microsoft.com/office/drawing/2014/main" id="{F09BFAAB-3428-8015-07F9-484D9C7F8880}"/>
              </a:ext>
            </a:extLst>
          </p:cNvPr>
          <p:cNvSpPr>
            <a:spLocks noGrp="1"/>
          </p:cNvSpPr>
          <p:nvPr>
            <p:ph type="body" sz="quarter" idx="27"/>
          </p:nvPr>
        </p:nvSpPr>
        <p:spPr/>
        <p:txBody>
          <a:bodyPr/>
          <a:lstStyle/>
          <a:p>
            <a:r>
              <a:rPr lang="en-US" dirty="0" err="1"/>
              <a:t>Globals</a:t>
            </a:r>
            <a:r>
              <a:rPr lang="en-US" dirty="0"/>
              <a:t> to compare</a:t>
            </a:r>
          </a:p>
        </p:txBody>
      </p:sp>
      <p:sp>
        <p:nvSpPr>
          <p:cNvPr id="20" name="Title 19">
            <a:extLst>
              <a:ext uri="{FF2B5EF4-FFF2-40B4-BE49-F238E27FC236}">
                <a16:creationId xmlns:a16="http://schemas.microsoft.com/office/drawing/2014/main" id="{4D9E4511-7D06-D651-14D4-E5AC894D0ABF}"/>
              </a:ext>
            </a:extLst>
          </p:cNvPr>
          <p:cNvSpPr>
            <a:spLocks noGrp="1"/>
          </p:cNvSpPr>
          <p:nvPr>
            <p:ph type="title"/>
          </p:nvPr>
        </p:nvSpPr>
        <p:spPr/>
        <p:txBody>
          <a:bodyPr/>
          <a:lstStyle/>
          <a:p>
            <a:r>
              <a:rPr lang="en-US"/>
              <a:t>Useful options</a:t>
            </a:r>
          </a:p>
        </p:txBody>
      </p:sp>
    </p:spTree>
    <p:custDataLst>
      <p:custData r:id="rId1"/>
      <p:custData r:id="rId2"/>
    </p:custDataLst>
    <p:extLst>
      <p:ext uri="{BB962C8B-B14F-4D97-AF65-F5344CB8AC3E}">
        <p14:creationId xmlns:p14="http://schemas.microsoft.com/office/powerpoint/2010/main" val="2848077596"/>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A195F6-7DF1-BB70-77A8-46ED59E32E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D3692C-314D-CF7F-3E73-0BEB9A27DE55}"/>
              </a:ext>
            </a:extLst>
          </p:cNvPr>
          <p:cNvSpPr>
            <a:spLocks noGrp="1"/>
          </p:cNvSpPr>
          <p:nvPr>
            <p:ph type="title"/>
          </p:nvPr>
        </p:nvSpPr>
        <p:spPr/>
        <p:txBody>
          <a:bodyPr/>
          <a:lstStyle/>
          <a:p>
            <a:r>
              <a:rPr lang="en-US"/>
              <a:t>llvm-reduce bugs</a:t>
            </a:r>
          </a:p>
        </p:txBody>
      </p:sp>
      <p:sp>
        <p:nvSpPr>
          <p:cNvPr id="3" name="Text">
            <a:extLst>
              <a:ext uri="{FF2B5EF4-FFF2-40B4-BE49-F238E27FC236}">
                <a16:creationId xmlns:a16="http://schemas.microsoft.com/office/drawing/2014/main" id="{AFD2683A-F0FD-36E9-3112-330C0B23B6CC}"/>
              </a:ext>
            </a:extLst>
          </p:cNvPr>
          <p:cNvSpPr>
            <a:spLocks noGrp="1"/>
          </p:cNvSpPr>
          <p:nvPr>
            <p:ph type="body" sz="quarter" idx="10"/>
          </p:nvPr>
        </p:nvSpPr>
        <p:spPr/>
        <p:txBody>
          <a:bodyPr/>
          <a:lstStyle/>
          <a:p>
            <a:pPr marL="171450" indent="-171450">
              <a:buFont typeface="Arial" panose="020B0604020202020204" pitchFamily="34" charset="0"/>
              <a:buChar char="•"/>
            </a:pPr>
            <a:r>
              <a:rPr lang="en-US" sz="2000" dirty="0" err="1"/>
              <a:t>uselistorder</a:t>
            </a:r>
            <a:r>
              <a:rPr lang="en-US" sz="2000" dirty="0"/>
              <a:t> errors when using text IR</a:t>
            </a:r>
          </a:p>
          <a:p>
            <a:pPr marL="400050" lvl="1" indent="-171450">
              <a:buFont typeface="Arial" panose="020B0604020202020204" pitchFamily="34" charset="0"/>
              <a:buChar char="•"/>
            </a:pPr>
            <a:r>
              <a:rPr lang="en-US" sz="2000" dirty="0">
                <a:hlinkClick r:id="rId5"/>
              </a:rPr>
              <a:t>https://github.com/llvm/llvm-project/issues/58629</a:t>
            </a:r>
            <a:endParaRPr lang="en-US" sz="2000" dirty="0"/>
          </a:p>
          <a:p>
            <a:pPr marL="171450" indent="-171450">
              <a:buFont typeface="Arial" panose="020B0604020202020204" pitchFamily="34" charset="0"/>
              <a:buChar char="•"/>
            </a:pPr>
            <a:r>
              <a:rPr lang="en-US" sz="2000" dirty="0">
                <a:latin typeface="Consolas" panose="020B0609020204030204" pitchFamily="49" charset="0"/>
                <a:cs typeface="Consolas" panose="020B0609020204030204" pitchFamily="49" charset="0"/>
              </a:rPr>
              <a:t>“input module no longer interesting after counting chunks”</a:t>
            </a:r>
          </a:p>
          <a:p>
            <a:pPr marL="400050" lvl="1" indent="-171450">
              <a:buFont typeface="Arial" panose="020B0604020202020204" pitchFamily="34" charset="0"/>
              <a:buChar char="•"/>
            </a:pPr>
            <a:r>
              <a:rPr lang="en-US" sz="2000" dirty="0">
                <a:latin typeface="Arial" panose="020B0604020202020204" pitchFamily="34" charset="0"/>
                <a:cs typeface="Arial" panose="020B0604020202020204" pitchFamily="34" charset="0"/>
              </a:rPr>
              <a:t>Can be symptomatic of a flaky test but could be a bug in a delta pass</a:t>
            </a:r>
          </a:p>
          <a:p>
            <a:pPr marL="171450" indent="-171450">
              <a:buFont typeface="Arial" panose="020B0604020202020204" pitchFamily="34" charset="0"/>
              <a:buChar char="•"/>
            </a:pPr>
            <a:r>
              <a:rPr lang="en-US" sz="2000" dirty="0">
                <a:latin typeface="Arial" panose="020B0604020202020204" pitchFamily="34" charset="0"/>
                <a:cs typeface="Arial" panose="020B0604020202020204" pitchFamily="34" charset="0"/>
              </a:rPr>
              <a:t>Errors with </a:t>
            </a:r>
            <a:r>
              <a:rPr lang="en-US" sz="2000" dirty="0">
                <a:latin typeface="Consolas" panose="020B0609020204030204" pitchFamily="49" charset="0"/>
                <a:cs typeface="Consolas" panose="020B0609020204030204" pitchFamily="49" charset="0"/>
              </a:rPr>
              <a:t>–abort-on-invalid-reduction</a:t>
            </a:r>
          </a:p>
          <a:p>
            <a:pPr marL="171450" indent="-171450">
              <a:buFont typeface="Arial" panose="020B0604020202020204" pitchFamily="34" charset="0"/>
              <a:buChar char="•"/>
            </a:pPr>
            <a:r>
              <a:rPr lang="en-US" sz="2000" dirty="0">
                <a:latin typeface="Arial" panose="020B0604020202020204" pitchFamily="34" charset="0"/>
                <a:cs typeface="Arial" panose="020B0604020202020204" pitchFamily="34" charset="0"/>
              </a:rPr>
              <a:t>Many in MIR reduction</a:t>
            </a:r>
          </a:p>
          <a:p>
            <a:pPr marL="400050" lvl="1" indent="-171450">
              <a:buFont typeface="Arial" panose="020B0604020202020204" pitchFamily="34" charset="0"/>
              <a:buChar char="•"/>
            </a:pPr>
            <a:r>
              <a:rPr lang="en-US" sz="2000" dirty="0">
                <a:latin typeface="Arial" panose="020B0604020202020204" pitchFamily="34" charset="0"/>
                <a:cs typeface="Arial" panose="020B0604020202020204" pitchFamily="34" charset="0"/>
              </a:rPr>
              <a:t>Does multi threaded work correctly?</a:t>
            </a:r>
          </a:p>
          <a:p>
            <a:pPr marL="400050" lvl="1" indent="-171450">
              <a:buFont typeface="Arial" panose="020B0604020202020204" pitchFamily="34" charset="0"/>
              <a:buChar char="•"/>
            </a:pPr>
            <a:r>
              <a:rPr lang="en-US" sz="2000" dirty="0">
                <a:latin typeface="Arial" panose="020B0604020202020204" pitchFamily="34" charset="0"/>
                <a:cs typeface="Arial" panose="020B0604020202020204" pitchFamily="34" charset="0"/>
              </a:rPr>
              <a:t>Missing block reduction</a:t>
            </a:r>
          </a:p>
          <a:p>
            <a:pPr marL="400050" lvl="1" indent="-1714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pPr lvl="1"/>
            <a:endParaRPr lang="en-US" sz="2000" dirty="0">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If you do hit a bug in </a:t>
            </a:r>
            <a:r>
              <a:rPr lang="en-US" sz="2000" dirty="0">
                <a:latin typeface="Consolas" panose="020B0609020204030204" pitchFamily="49" charset="0"/>
                <a:cs typeface="Consolas" panose="020B0609020204030204" pitchFamily="49" charset="0"/>
              </a:rPr>
              <a:t>llvm-reduce</a:t>
            </a:r>
            <a:r>
              <a:rPr lang="en-US" sz="2000" dirty="0">
                <a:latin typeface="Arial" panose="020B0604020202020204" pitchFamily="34" charset="0"/>
                <a:cs typeface="Arial" panose="020B0604020202020204" pitchFamily="34" charset="0"/>
              </a:rPr>
              <a:t>, you know what to do</a:t>
            </a:r>
          </a:p>
          <a:p>
            <a:pPr marL="171450" indent="-171450">
              <a:buFont typeface="Arial" panose="020B0604020202020204" pitchFamily="34" charset="0"/>
              <a:buChar char="•"/>
            </a:pPr>
            <a:endParaRPr lang="en-US" sz="2000" dirty="0"/>
          </a:p>
          <a:p>
            <a:pPr marL="171450" indent="-171450">
              <a:buFont typeface="Arial" panose="020B0604020202020204" pitchFamily="34" charset="0"/>
              <a:buChar char="•"/>
            </a:pPr>
            <a:endParaRPr lang="en-US" sz="2000" dirty="0"/>
          </a:p>
          <a:p>
            <a:pPr marL="171450" indent="-171450">
              <a:buFont typeface="Arial" panose="020B0604020202020204" pitchFamily="34" charset="0"/>
              <a:buChar char="•"/>
            </a:pPr>
            <a:endParaRPr lang="en-US" sz="2000" dirty="0"/>
          </a:p>
        </p:txBody>
      </p:sp>
    </p:spTree>
    <p:custDataLst>
      <p:custData r:id="rId1"/>
      <p:custData r:id="rId2"/>
    </p:custDataLst>
    <p:extLst>
      <p:ext uri="{BB962C8B-B14F-4D97-AF65-F5344CB8AC3E}">
        <p14:creationId xmlns:p14="http://schemas.microsoft.com/office/powerpoint/2010/main" val="18984357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B17E77-8BA8-C284-858B-228AA7D8C3F0}"/>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C38A4F85-626B-ED69-99E5-608A90D28E0A}"/>
              </a:ext>
            </a:extLst>
          </p:cNvPr>
          <p:cNvSpPr txBox="1"/>
          <p:nvPr/>
        </p:nvSpPr>
        <p:spPr>
          <a:xfrm>
            <a:off x="478221" y="10510"/>
            <a:ext cx="7036676" cy="6494085"/>
          </a:xfrm>
          <a:prstGeom prst="rect">
            <a:avLst/>
          </a:prstGeom>
          <a:noFill/>
        </p:spPr>
        <p:txBody>
          <a:bodyPr wrap="square">
            <a:spAutoFit/>
          </a:bodyPr>
          <a:lstStyle/>
          <a:p>
            <a:pPr>
              <a:buNone/>
            </a:pPr>
            <a:r>
              <a:rPr lang="en-US" sz="1600" b="0" dirty="0">
                <a:solidFill>
                  <a:srgbClr val="6A9955"/>
                </a:solidFill>
                <a:effectLst/>
                <a:latin typeface="Consolas" panose="020B0609020204030204" pitchFamily="49" charset="0"/>
                <a:cs typeface="Consolas" panose="020B0609020204030204" pitchFamily="49" charset="0"/>
              </a:rPr>
              <a:t>#!/</a:t>
            </a:r>
            <a:r>
              <a:rPr lang="en-US" sz="1600" b="0" dirty="0" err="1">
                <a:solidFill>
                  <a:srgbClr val="6A9955"/>
                </a:solidFill>
                <a:effectLst/>
                <a:latin typeface="Consolas" panose="020B0609020204030204" pitchFamily="49" charset="0"/>
                <a:cs typeface="Consolas" panose="020B0609020204030204" pitchFamily="49" charset="0"/>
              </a:rPr>
              <a:t>usr</a:t>
            </a:r>
            <a:r>
              <a:rPr lang="en-US" sz="1600" b="0" dirty="0">
                <a:solidFill>
                  <a:srgbClr val="6A9955"/>
                </a:solidFill>
                <a:effectLst/>
                <a:latin typeface="Consolas" panose="020B0609020204030204" pitchFamily="49" charset="0"/>
                <a:cs typeface="Consolas" panose="020B0609020204030204" pitchFamily="49" charset="0"/>
              </a:rPr>
              <a:t>/bin/env </a:t>
            </a:r>
            <a:r>
              <a:rPr lang="en-US" sz="1600" b="0" dirty="0" err="1">
                <a:solidFill>
                  <a:srgbClr val="6A9955"/>
                </a:solidFill>
                <a:effectLst/>
                <a:latin typeface="Consolas" panose="020B0609020204030204" pitchFamily="49" charset="0"/>
                <a:cs typeface="Consolas" panose="020B0609020204030204" pitchFamily="49" charset="0"/>
              </a:rPr>
              <a:t>sh</a:t>
            </a:r>
            <a:br>
              <a:rPr lang="en-US" sz="1600" b="0" dirty="0">
                <a:solidFill>
                  <a:srgbClr val="CCCCCC"/>
                </a:solidFill>
                <a:effectLst/>
                <a:latin typeface="Consolas" panose="020B0609020204030204" pitchFamily="49" charset="0"/>
                <a:cs typeface="Consolas" panose="020B0609020204030204" pitchFamily="49" charset="0"/>
              </a:rPr>
            </a:br>
            <a:r>
              <a:rPr lang="en-US" sz="1600" b="0" dirty="0">
                <a:solidFill>
                  <a:srgbClr val="9CDCFE"/>
                </a:solidFill>
                <a:effectLst/>
                <a:latin typeface="Consolas" panose="020B0609020204030204" pitchFamily="49" charset="0"/>
                <a:cs typeface="Consolas" panose="020B0609020204030204" pitchFamily="49" charset="0"/>
              </a:rPr>
              <a:t>INPUT</a:t>
            </a:r>
            <a:r>
              <a:rPr lang="en-US" sz="1600" b="0" dirty="0">
                <a:solidFill>
                  <a:srgbClr val="D4D4D4"/>
                </a:solidFill>
                <a:effectLst/>
                <a:latin typeface="Consolas" panose="020B0609020204030204" pitchFamily="49" charset="0"/>
                <a:cs typeface="Consolas" panose="020B0609020204030204" pitchFamily="49" charset="0"/>
              </a:rPr>
              <a:t>=</a:t>
            </a:r>
            <a:r>
              <a:rPr lang="en-US" sz="1600" b="0" dirty="0">
                <a:solidFill>
                  <a:srgbClr val="9CDCFE"/>
                </a:solidFill>
                <a:effectLst/>
                <a:latin typeface="Consolas" panose="020B0609020204030204" pitchFamily="49" charset="0"/>
                <a:cs typeface="Consolas" panose="020B0609020204030204" pitchFamily="49" charset="0"/>
              </a:rPr>
              <a:t>$1</a:t>
            </a:r>
            <a:endParaRPr lang="en-US" sz="1600" b="0" dirty="0">
              <a:solidFill>
                <a:srgbClr val="CCCCCC"/>
              </a:solidFill>
              <a:effectLst/>
              <a:latin typeface="Consolas" panose="020B0609020204030204" pitchFamily="49" charset="0"/>
              <a:cs typeface="Consolas" panose="020B0609020204030204" pitchFamily="49" charset="0"/>
            </a:endParaRPr>
          </a:p>
          <a:p>
            <a:pPr>
              <a:buNone/>
            </a:pPr>
            <a:br>
              <a:rPr lang="en-US" sz="1600" b="0" dirty="0">
                <a:solidFill>
                  <a:srgbClr val="CCCCCC"/>
                </a:solidFill>
                <a:effectLst/>
                <a:latin typeface="Consolas" panose="020B0609020204030204" pitchFamily="49" charset="0"/>
                <a:cs typeface="Consolas" panose="020B0609020204030204" pitchFamily="49" charset="0"/>
              </a:rPr>
            </a:br>
            <a:r>
              <a:rPr lang="en-US" sz="1600" b="0" dirty="0">
                <a:solidFill>
                  <a:srgbClr val="6A9955"/>
                </a:solidFill>
                <a:effectLst/>
                <a:latin typeface="Consolas" panose="020B0609020204030204" pitchFamily="49" charset="0"/>
                <a:cs typeface="Consolas" panose="020B0609020204030204" pitchFamily="49" charset="0"/>
              </a:rPr>
              <a:t># Must have at least one function in the module.</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C586C0"/>
                </a:solidFill>
                <a:effectLst/>
                <a:latin typeface="Consolas" panose="020B0609020204030204" pitchFamily="49" charset="0"/>
                <a:cs typeface="Consolas" panose="020B0609020204030204" pitchFamily="49" charset="0"/>
              </a:rPr>
              <a:t>if</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D4D4D4"/>
                </a:solidFill>
                <a:effectLst/>
                <a:latin typeface="Consolas" panose="020B0609020204030204" pitchFamily="49" charset="0"/>
                <a:cs typeface="Consolas" panose="020B0609020204030204" pitchFamily="49" charset="0"/>
              </a:rPr>
              <a:t>!</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DCDCAA"/>
                </a:solidFill>
                <a:effectLst/>
                <a:latin typeface="Consolas" panose="020B0609020204030204" pitchFamily="49" charset="0"/>
                <a:cs typeface="Consolas" panose="020B0609020204030204" pitchFamily="49" charset="0"/>
              </a:rPr>
              <a:t>grep</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569CD6"/>
                </a:solidFill>
                <a:effectLst/>
                <a:latin typeface="Consolas" panose="020B0609020204030204" pitchFamily="49" charset="0"/>
                <a:cs typeface="Consolas" panose="020B0609020204030204" pitchFamily="49" charset="0"/>
              </a:rPr>
              <a:t>-q</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CE9178"/>
                </a:solidFill>
                <a:effectLst/>
                <a:latin typeface="Consolas" panose="020B0609020204030204" pitchFamily="49" charset="0"/>
                <a:cs typeface="Consolas" panose="020B0609020204030204" pitchFamily="49" charset="0"/>
              </a:rPr>
              <a:t>"^define"</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9CDCFE"/>
                </a:solidFill>
                <a:effectLst/>
                <a:latin typeface="Consolas" panose="020B0609020204030204" pitchFamily="49" charset="0"/>
                <a:cs typeface="Consolas" panose="020B0609020204030204" pitchFamily="49" charset="0"/>
              </a:rPr>
              <a:t>$INPUT</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C586C0"/>
                </a:solidFill>
                <a:effectLst/>
                <a:latin typeface="Consolas" panose="020B0609020204030204" pitchFamily="49" charset="0"/>
                <a:cs typeface="Consolas" panose="020B0609020204030204" pitchFamily="49" charset="0"/>
              </a:rPr>
              <a:t>then</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DCDCAA"/>
                </a:solidFill>
                <a:effectLst/>
                <a:latin typeface="Consolas" panose="020B0609020204030204" pitchFamily="49" charset="0"/>
                <a:cs typeface="Consolas" panose="020B0609020204030204" pitchFamily="49" charset="0"/>
              </a:rPr>
              <a:t>  exit</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B5CEA8"/>
                </a:solidFill>
                <a:effectLst/>
                <a:latin typeface="Consolas" panose="020B0609020204030204" pitchFamily="49" charset="0"/>
                <a:cs typeface="Consolas" panose="020B0609020204030204" pitchFamily="49" charset="0"/>
              </a:rPr>
              <a:t>1</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C586C0"/>
                </a:solidFill>
                <a:effectLst/>
                <a:latin typeface="Consolas" panose="020B0609020204030204" pitchFamily="49" charset="0"/>
                <a:cs typeface="Consolas" panose="020B0609020204030204" pitchFamily="49" charset="0"/>
              </a:rPr>
              <a:t>fi</a:t>
            </a:r>
            <a:br>
              <a:rPr lang="en-US" sz="1600" b="0" dirty="0">
                <a:solidFill>
                  <a:srgbClr val="CCCCCC"/>
                </a:solidFill>
                <a:effectLst/>
                <a:latin typeface="Consolas" panose="020B0609020204030204" pitchFamily="49" charset="0"/>
                <a:cs typeface="Consolas" panose="020B0609020204030204" pitchFamily="49" charset="0"/>
              </a:rPr>
            </a:br>
            <a:r>
              <a:rPr lang="en-US" sz="1600" b="0" dirty="0">
                <a:solidFill>
                  <a:srgbClr val="6A9955"/>
                </a:solidFill>
                <a:effectLst/>
                <a:latin typeface="Consolas" panose="020B0609020204030204" pitchFamily="49" charset="0"/>
                <a:cs typeface="Consolas" panose="020B0609020204030204" pitchFamily="49" charset="0"/>
              </a:rPr>
              <a:t># Ignore cases that have dead code in the input</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C586C0"/>
                </a:solidFill>
                <a:effectLst/>
                <a:latin typeface="Consolas" panose="020B0609020204030204" pitchFamily="49" charset="0"/>
                <a:cs typeface="Consolas" panose="020B0609020204030204" pitchFamily="49" charset="0"/>
              </a:rPr>
              <a:t>if</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DCDCAA"/>
                </a:solidFill>
                <a:effectLst/>
                <a:latin typeface="Consolas" panose="020B0609020204030204" pitchFamily="49" charset="0"/>
                <a:cs typeface="Consolas" panose="020B0609020204030204" pitchFamily="49" charset="0"/>
              </a:rPr>
              <a:t>grep</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569CD6"/>
                </a:solidFill>
                <a:effectLst/>
                <a:latin typeface="Consolas" panose="020B0609020204030204" pitchFamily="49" charset="0"/>
                <a:cs typeface="Consolas" panose="020B0609020204030204" pitchFamily="49" charset="0"/>
              </a:rPr>
              <a:t>-q</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CE9178"/>
                </a:solidFill>
                <a:effectLst/>
                <a:latin typeface="Consolas" panose="020B0609020204030204" pitchFamily="49" charset="0"/>
                <a:cs typeface="Consolas" panose="020B0609020204030204" pitchFamily="49" charset="0"/>
              </a:rPr>
              <a:t>"No predecessors"</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9CDCFE"/>
                </a:solidFill>
                <a:effectLst/>
                <a:latin typeface="Consolas" panose="020B0609020204030204" pitchFamily="49" charset="0"/>
                <a:cs typeface="Consolas" panose="020B0609020204030204" pitchFamily="49" charset="0"/>
              </a:rPr>
              <a:t>$INPUT</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C586C0"/>
                </a:solidFill>
                <a:effectLst/>
                <a:latin typeface="Consolas" panose="020B0609020204030204" pitchFamily="49" charset="0"/>
                <a:cs typeface="Consolas" panose="020B0609020204030204" pitchFamily="49" charset="0"/>
              </a:rPr>
              <a:t>then</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DCDCAA"/>
                </a:solidFill>
                <a:effectLst/>
                <a:latin typeface="Consolas" panose="020B0609020204030204" pitchFamily="49" charset="0"/>
                <a:cs typeface="Consolas" panose="020B0609020204030204" pitchFamily="49" charset="0"/>
              </a:rPr>
              <a:t>  exit</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B5CEA8"/>
                </a:solidFill>
                <a:effectLst/>
                <a:latin typeface="Consolas" panose="020B0609020204030204" pitchFamily="49" charset="0"/>
                <a:cs typeface="Consolas" panose="020B0609020204030204" pitchFamily="49" charset="0"/>
              </a:rPr>
              <a:t>1</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C586C0"/>
                </a:solidFill>
                <a:effectLst/>
                <a:latin typeface="Consolas" panose="020B0609020204030204" pitchFamily="49" charset="0"/>
                <a:cs typeface="Consolas" panose="020B0609020204030204" pitchFamily="49" charset="0"/>
              </a:rPr>
              <a:t>fi</a:t>
            </a:r>
            <a:endParaRPr lang="en-US" sz="1600" b="0" dirty="0">
              <a:solidFill>
                <a:srgbClr val="CCCCCC"/>
              </a:solidFill>
              <a:effectLst/>
              <a:latin typeface="Consolas" panose="020B0609020204030204" pitchFamily="49" charset="0"/>
              <a:cs typeface="Consolas" panose="020B0609020204030204" pitchFamily="49" charset="0"/>
            </a:endParaRPr>
          </a:p>
          <a:p>
            <a:pPr>
              <a:buNone/>
            </a:pPr>
            <a:br>
              <a:rPr lang="en-US" sz="1600" b="0" dirty="0">
                <a:solidFill>
                  <a:srgbClr val="CCCCCC"/>
                </a:solidFill>
                <a:effectLst/>
                <a:latin typeface="Consolas" panose="020B0609020204030204" pitchFamily="49" charset="0"/>
                <a:cs typeface="Consolas" panose="020B0609020204030204" pitchFamily="49" charset="0"/>
              </a:rPr>
            </a:br>
            <a:r>
              <a:rPr lang="en-US" sz="1600" b="0" dirty="0">
                <a:solidFill>
                  <a:srgbClr val="9CDCFE"/>
                </a:solidFill>
                <a:effectLst/>
                <a:latin typeface="Consolas" panose="020B0609020204030204" pitchFamily="49" charset="0"/>
                <a:cs typeface="Consolas" panose="020B0609020204030204" pitchFamily="49" charset="0"/>
              </a:rPr>
              <a:t>TMPFILE</a:t>
            </a:r>
            <a:r>
              <a:rPr lang="en-US" sz="1600" b="0" dirty="0">
                <a:solidFill>
                  <a:srgbClr val="D4D4D4"/>
                </a:solidFill>
                <a:effectLst/>
                <a:latin typeface="Consolas" panose="020B0609020204030204" pitchFamily="49" charset="0"/>
                <a:cs typeface="Consolas" panose="020B0609020204030204" pitchFamily="49" charset="0"/>
              </a:rPr>
              <a:t>=</a:t>
            </a:r>
            <a:r>
              <a:rPr lang="en-US" sz="1600" b="0" dirty="0">
                <a:solidFill>
                  <a:srgbClr val="CE9178"/>
                </a:solidFill>
                <a:effectLst/>
                <a:latin typeface="Consolas" panose="020B0609020204030204" pitchFamily="49" charset="0"/>
                <a:cs typeface="Consolas" panose="020B0609020204030204" pitchFamily="49" charset="0"/>
              </a:rPr>
              <a:t>`</a:t>
            </a:r>
            <a:r>
              <a:rPr lang="en-US" sz="1600" b="0" dirty="0" err="1">
                <a:solidFill>
                  <a:srgbClr val="DCDCAA"/>
                </a:solidFill>
                <a:effectLst/>
                <a:latin typeface="Consolas" panose="020B0609020204030204" pitchFamily="49" charset="0"/>
                <a:cs typeface="Consolas" panose="020B0609020204030204" pitchFamily="49" charset="0"/>
              </a:rPr>
              <a:t>mktemp</a:t>
            </a:r>
            <a:r>
              <a:rPr lang="en-US" sz="1600" b="0" dirty="0">
                <a:solidFill>
                  <a:srgbClr val="CE9178"/>
                </a:solidFill>
                <a:effectLst/>
                <a:latin typeface="Consolas" panose="020B0609020204030204" pitchFamily="49" charset="0"/>
                <a:cs typeface="Consolas" panose="020B0609020204030204" pitchFamily="49" charset="0"/>
              </a:rPr>
              <a:t>`</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D4D4D4"/>
                </a:solidFill>
                <a:effectLst/>
                <a:latin typeface="Consolas" panose="020B0609020204030204" pitchFamily="49" charset="0"/>
                <a:cs typeface="Consolas" panose="020B0609020204030204" pitchFamily="49" charset="0"/>
              </a:rPr>
              <a:t>||</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DCDCAA"/>
                </a:solidFill>
                <a:effectLst/>
                <a:latin typeface="Consolas" panose="020B0609020204030204" pitchFamily="49" charset="0"/>
                <a:cs typeface="Consolas" panose="020B0609020204030204" pitchFamily="49" charset="0"/>
              </a:rPr>
              <a:t>exit</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B5CEA8"/>
                </a:solidFill>
                <a:effectLst/>
                <a:latin typeface="Consolas" panose="020B0609020204030204" pitchFamily="49" charset="0"/>
                <a:cs typeface="Consolas" panose="020B0609020204030204" pitchFamily="49" charset="0"/>
              </a:rPr>
              <a:t>1</a:t>
            </a:r>
            <a:endParaRPr lang="en-US" sz="1600" b="0" dirty="0">
              <a:solidFill>
                <a:srgbClr val="CCCCCC"/>
              </a:solidFill>
              <a:effectLst/>
              <a:latin typeface="Consolas" panose="020B0609020204030204" pitchFamily="49" charset="0"/>
              <a:cs typeface="Consolas" panose="020B0609020204030204" pitchFamily="49" charset="0"/>
            </a:endParaRPr>
          </a:p>
          <a:p>
            <a:pPr>
              <a:buNone/>
            </a:pPr>
            <a:br>
              <a:rPr lang="en-US" sz="1600" b="0" dirty="0">
                <a:solidFill>
                  <a:srgbClr val="CCCCCC"/>
                </a:solidFill>
                <a:effectLst/>
                <a:latin typeface="Consolas" panose="020B0609020204030204" pitchFamily="49" charset="0"/>
                <a:cs typeface="Consolas" panose="020B0609020204030204" pitchFamily="49" charset="0"/>
              </a:rPr>
            </a:br>
            <a:r>
              <a:rPr lang="en-US" sz="1600" b="0" dirty="0">
                <a:solidFill>
                  <a:srgbClr val="DCDCAA"/>
                </a:solidFill>
                <a:effectLst/>
                <a:latin typeface="Consolas" panose="020B0609020204030204" pitchFamily="49" charset="0"/>
                <a:cs typeface="Consolas" panose="020B0609020204030204" pitchFamily="49" charset="0"/>
              </a:rPr>
              <a:t>llvm-reduce</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569CD6"/>
                </a:solidFill>
                <a:effectLst/>
                <a:latin typeface="Consolas" panose="020B0609020204030204" pitchFamily="49" charset="0"/>
                <a:cs typeface="Consolas" panose="020B0609020204030204" pitchFamily="49" charset="0"/>
              </a:rPr>
              <a:t>--abort-on-invalid-reduction</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D7BA7D"/>
                </a:solidFill>
                <a:effectLst/>
                <a:latin typeface="Consolas" panose="020B0609020204030204" pitchFamily="49" charset="0"/>
                <a:cs typeface="Consolas" panose="020B0609020204030204" pitchFamily="49" charset="0"/>
              </a:rPr>
              <a:t>\</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569CD6"/>
                </a:solidFill>
                <a:effectLst/>
                <a:latin typeface="Consolas" panose="020B0609020204030204" pitchFamily="49" charset="0"/>
                <a:cs typeface="Consolas" panose="020B0609020204030204" pitchFamily="49" charset="0"/>
              </a:rPr>
              <a:t>  --skip-delta-passes=unreachable-basic-blocks</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569CD6"/>
                </a:solidFill>
                <a:effectLst/>
                <a:latin typeface="Consolas" panose="020B0609020204030204" pitchFamily="49" charset="0"/>
                <a:cs typeface="Consolas" panose="020B0609020204030204" pitchFamily="49" charset="0"/>
              </a:rPr>
              <a:t>-o</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9CDCFE"/>
                </a:solidFill>
                <a:effectLst/>
                <a:latin typeface="Consolas" panose="020B0609020204030204" pitchFamily="49" charset="0"/>
                <a:cs typeface="Consolas" panose="020B0609020204030204" pitchFamily="49" charset="0"/>
              </a:rPr>
              <a:t>$TMPFILE</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D7BA7D"/>
                </a:solidFill>
                <a:effectLst/>
                <a:latin typeface="Consolas" panose="020B0609020204030204" pitchFamily="49" charset="0"/>
                <a:cs typeface="Consolas" panose="020B0609020204030204" pitchFamily="49" charset="0"/>
              </a:rPr>
              <a:t>\</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569CD6"/>
                </a:solidFill>
                <a:effectLst/>
                <a:latin typeface="Consolas" panose="020B0609020204030204" pitchFamily="49" charset="0"/>
                <a:cs typeface="Consolas" panose="020B0609020204030204" pitchFamily="49" charset="0"/>
              </a:rPr>
              <a:t>  --test=</a:t>
            </a:r>
            <a:r>
              <a:rPr lang="en-US" sz="1600" b="0" dirty="0" err="1">
                <a:solidFill>
                  <a:srgbClr val="569CD6"/>
                </a:solidFill>
                <a:effectLst/>
                <a:latin typeface="Consolas" panose="020B0609020204030204" pitchFamily="49" charset="0"/>
                <a:cs typeface="Consolas" panose="020B0609020204030204" pitchFamily="49" charset="0"/>
              </a:rPr>
              <a:t>interestingness.sh</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9CDCFE"/>
                </a:solidFill>
                <a:effectLst/>
                <a:latin typeface="Consolas" panose="020B0609020204030204" pitchFamily="49" charset="0"/>
                <a:cs typeface="Consolas" panose="020B0609020204030204" pitchFamily="49" charset="0"/>
              </a:rPr>
              <a:t>$@</a:t>
            </a:r>
            <a:endParaRPr lang="en-US" sz="1600" b="0" dirty="0">
              <a:solidFill>
                <a:srgbClr val="CCCCCC"/>
              </a:solidFill>
              <a:effectLst/>
              <a:latin typeface="Consolas" panose="020B0609020204030204" pitchFamily="49" charset="0"/>
              <a:cs typeface="Consolas" panose="020B0609020204030204" pitchFamily="49" charset="0"/>
            </a:endParaRPr>
          </a:p>
          <a:p>
            <a:pPr>
              <a:buNone/>
            </a:pPr>
            <a:br>
              <a:rPr lang="en-US" sz="1600" b="0" dirty="0">
                <a:solidFill>
                  <a:srgbClr val="CCCCCC"/>
                </a:solidFill>
                <a:effectLst/>
                <a:latin typeface="Consolas" panose="020B0609020204030204" pitchFamily="49" charset="0"/>
                <a:cs typeface="Consolas" panose="020B0609020204030204" pitchFamily="49" charset="0"/>
              </a:rPr>
            </a:br>
            <a:r>
              <a:rPr lang="en-US" sz="1600" b="0" dirty="0" err="1">
                <a:solidFill>
                  <a:srgbClr val="9CDCFE"/>
                </a:solidFill>
                <a:effectLst/>
                <a:latin typeface="Consolas" panose="020B0609020204030204" pitchFamily="49" charset="0"/>
                <a:cs typeface="Consolas" panose="020B0609020204030204" pitchFamily="49" charset="0"/>
              </a:rPr>
              <a:t>reduce_status</a:t>
            </a:r>
            <a:r>
              <a:rPr lang="en-US" sz="1600" b="0" dirty="0">
                <a:solidFill>
                  <a:srgbClr val="D4D4D4"/>
                </a:solidFill>
                <a:effectLst/>
                <a:latin typeface="Consolas" panose="020B0609020204030204" pitchFamily="49" charset="0"/>
                <a:cs typeface="Consolas" panose="020B0609020204030204" pitchFamily="49" charset="0"/>
              </a:rPr>
              <a:t>=</a:t>
            </a:r>
            <a:r>
              <a:rPr lang="en-US" sz="1600" b="0" dirty="0">
                <a:solidFill>
                  <a:srgbClr val="569CD6"/>
                </a:solidFill>
                <a:effectLst/>
                <a:latin typeface="Consolas" panose="020B0609020204030204" pitchFamily="49" charset="0"/>
                <a:cs typeface="Consolas" panose="020B0609020204030204" pitchFamily="49" charset="0"/>
              </a:rPr>
              <a:t>$?</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C586C0"/>
                </a:solidFill>
                <a:effectLst/>
                <a:latin typeface="Consolas" panose="020B0609020204030204" pitchFamily="49" charset="0"/>
                <a:cs typeface="Consolas" panose="020B0609020204030204" pitchFamily="49" charset="0"/>
              </a:rPr>
              <a:t>if</a:t>
            </a:r>
            <a:r>
              <a:rPr lang="en-US" sz="1600" b="0" dirty="0">
                <a:solidFill>
                  <a:srgbClr val="CCCCCC"/>
                </a:solidFill>
                <a:effectLst/>
                <a:latin typeface="Consolas" panose="020B0609020204030204" pitchFamily="49" charset="0"/>
                <a:cs typeface="Consolas" panose="020B0609020204030204" pitchFamily="49" charset="0"/>
              </a:rPr>
              <a:t> [ </a:t>
            </a:r>
            <a:r>
              <a:rPr lang="en-US" sz="1600" b="0" dirty="0">
                <a:solidFill>
                  <a:srgbClr val="9CDCFE"/>
                </a:solidFill>
                <a:effectLst/>
                <a:latin typeface="Consolas" panose="020B0609020204030204" pitchFamily="49" charset="0"/>
                <a:cs typeface="Consolas" panose="020B0609020204030204" pitchFamily="49" charset="0"/>
              </a:rPr>
              <a:t>$</a:t>
            </a:r>
            <a:r>
              <a:rPr lang="en-US" sz="1600" b="0" dirty="0" err="1">
                <a:solidFill>
                  <a:srgbClr val="9CDCFE"/>
                </a:solidFill>
                <a:effectLst/>
                <a:latin typeface="Consolas" panose="020B0609020204030204" pitchFamily="49" charset="0"/>
                <a:cs typeface="Consolas" panose="020B0609020204030204" pitchFamily="49" charset="0"/>
              </a:rPr>
              <a:t>reduce_status</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D4D4D4"/>
                </a:solidFill>
                <a:effectLst/>
                <a:latin typeface="Consolas" panose="020B0609020204030204" pitchFamily="49" charset="0"/>
                <a:cs typeface="Consolas" panose="020B0609020204030204" pitchFamily="49" charset="0"/>
              </a:rPr>
              <a:t>-eq</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B5CEA8"/>
                </a:solidFill>
                <a:effectLst/>
                <a:latin typeface="Consolas" panose="020B0609020204030204" pitchFamily="49" charset="0"/>
                <a:cs typeface="Consolas" panose="020B0609020204030204" pitchFamily="49" charset="0"/>
              </a:rPr>
              <a:t>2</a:t>
            </a:r>
            <a:r>
              <a:rPr lang="en-US" sz="1600" b="0" dirty="0">
                <a:solidFill>
                  <a:srgbClr val="CCCCCC"/>
                </a:solidFill>
                <a:effectLst/>
                <a:latin typeface="Consolas" panose="020B0609020204030204" pitchFamily="49" charset="0"/>
                <a:cs typeface="Consolas" panose="020B0609020204030204" pitchFamily="49" charset="0"/>
              </a:rPr>
              <a:t> ]; </a:t>
            </a:r>
            <a:r>
              <a:rPr lang="en-US" sz="1600" b="0" dirty="0">
                <a:solidFill>
                  <a:srgbClr val="C586C0"/>
                </a:solidFill>
                <a:effectLst/>
                <a:latin typeface="Consolas" panose="020B0609020204030204" pitchFamily="49" charset="0"/>
                <a:cs typeface="Consolas" panose="020B0609020204030204" pitchFamily="49" charset="0"/>
              </a:rPr>
              <a:t>then</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6A9955"/>
                </a:solidFill>
                <a:effectLst/>
                <a:latin typeface="Consolas" panose="020B0609020204030204" pitchFamily="49" charset="0"/>
                <a:cs typeface="Consolas" panose="020B0609020204030204" pitchFamily="49" charset="0"/>
              </a:rPr>
              <a:t>  # Exit code 2 indicates the input was not interesting.</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DCDCAA"/>
                </a:solidFill>
                <a:effectLst/>
                <a:latin typeface="Consolas" panose="020B0609020204030204" pitchFamily="49" charset="0"/>
                <a:cs typeface="Consolas" panose="020B0609020204030204" pitchFamily="49" charset="0"/>
              </a:rPr>
              <a:t>  exit</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B5CEA8"/>
                </a:solidFill>
                <a:effectLst/>
                <a:latin typeface="Consolas" panose="020B0609020204030204" pitchFamily="49" charset="0"/>
                <a:cs typeface="Consolas" panose="020B0609020204030204" pitchFamily="49" charset="0"/>
              </a:rPr>
              <a:t>1</a:t>
            </a:r>
            <a:endParaRPr lang="en-US" sz="1600" b="0" dirty="0">
              <a:solidFill>
                <a:srgbClr val="CCCCCC"/>
              </a:solidFill>
              <a:effectLst/>
              <a:latin typeface="Consolas" panose="020B0609020204030204" pitchFamily="49" charset="0"/>
              <a:cs typeface="Consolas" panose="020B0609020204030204" pitchFamily="49" charset="0"/>
            </a:endParaRPr>
          </a:p>
          <a:p>
            <a:pPr>
              <a:buNone/>
            </a:pPr>
            <a:r>
              <a:rPr lang="en-US" sz="1600" b="0" dirty="0">
                <a:solidFill>
                  <a:srgbClr val="C586C0"/>
                </a:solidFill>
                <a:effectLst/>
                <a:latin typeface="Consolas" panose="020B0609020204030204" pitchFamily="49" charset="0"/>
                <a:cs typeface="Consolas" panose="020B0609020204030204" pitchFamily="49" charset="0"/>
              </a:rPr>
              <a:t>fi</a:t>
            </a:r>
            <a:endParaRPr lang="en-US" sz="1600" b="0" dirty="0">
              <a:solidFill>
                <a:srgbClr val="CCCCCC"/>
              </a:solidFill>
              <a:effectLst/>
              <a:latin typeface="Consolas" panose="020B0609020204030204" pitchFamily="49" charset="0"/>
              <a:cs typeface="Consolas" panose="020B0609020204030204" pitchFamily="49" charset="0"/>
            </a:endParaRPr>
          </a:p>
          <a:p>
            <a:pPr>
              <a:buNone/>
            </a:pPr>
            <a:br>
              <a:rPr lang="en-US" sz="1600" b="0" dirty="0">
                <a:solidFill>
                  <a:srgbClr val="CCCCCC"/>
                </a:solidFill>
                <a:effectLst/>
                <a:latin typeface="Consolas" panose="020B0609020204030204" pitchFamily="49" charset="0"/>
                <a:cs typeface="Consolas" panose="020B0609020204030204" pitchFamily="49" charset="0"/>
              </a:rPr>
            </a:br>
            <a:r>
              <a:rPr lang="en-US" sz="1600" b="0" dirty="0">
                <a:solidFill>
                  <a:srgbClr val="6A9955"/>
                </a:solidFill>
                <a:effectLst/>
                <a:latin typeface="Consolas" panose="020B0609020204030204" pitchFamily="49" charset="0"/>
                <a:cs typeface="Consolas" panose="020B0609020204030204" pitchFamily="49" charset="0"/>
              </a:rPr>
              <a:t># Looking for case that introduced unreachable code.</a:t>
            </a:r>
            <a:endParaRPr lang="en-US" sz="1600" b="0" dirty="0">
              <a:solidFill>
                <a:srgbClr val="CCCCCC"/>
              </a:solidFill>
              <a:effectLst/>
              <a:latin typeface="Consolas" panose="020B0609020204030204" pitchFamily="49" charset="0"/>
              <a:cs typeface="Consolas" panose="020B0609020204030204" pitchFamily="49" charset="0"/>
            </a:endParaRPr>
          </a:p>
          <a:p>
            <a:r>
              <a:rPr lang="en-US" sz="1600" b="0" dirty="0">
                <a:solidFill>
                  <a:srgbClr val="DCDCAA"/>
                </a:solidFill>
                <a:effectLst/>
                <a:latin typeface="Consolas" panose="020B0609020204030204" pitchFamily="49" charset="0"/>
                <a:cs typeface="Consolas" panose="020B0609020204030204" pitchFamily="49" charset="0"/>
              </a:rPr>
              <a:t>grep</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569CD6"/>
                </a:solidFill>
                <a:effectLst/>
                <a:latin typeface="Consolas" panose="020B0609020204030204" pitchFamily="49" charset="0"/>
                <a:cs typeface="Consolas" panose="020B0609020204030204" pitchFamily="49" charset="0"/>
              </a:rPr>
              <a:t>-q</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CE9178"/>
                </a:solidFill>
                <a:effectLst/>
                <a:latin typeface="Consolas" panose="020B0609020204030204" pitchFamily="49" charset="0"/>
                <a:cs typeface="Consolas" panose="020B0609020204030204" pitchFamily="49" charset="0"/>
              </a:rPr>
              <a:t>"No predecessors"</a:t>
            </a:r>
            <a:r>
              <a:rPr lang="en-US" sz="1600" b="0" dirty="0">
                <a:solidFill>
                  <a:srgbClr val="CCCCCC"/>
                </a:solidFill>
                <a:effectLst/>
                <a:latin typeface="Consolas" panose="020B0609020204030204" pitchFamily="49" charset="0"/>
                <a:cs typeface="Consolas" panose="020B0609020204030204" pitchFamily="49" charset="0"/>
              </a:rPr>
              <a:t> </a:t>
            </a:r>
            <a:r>
              <a:rPr lang="en-US" sz="1600" b="0" dirty="0">
                <a:solidFill>
                  <a:srgbClr val="9CDCFE"/>
                </a:solidFill>
                <a:effectLst/>
                <a:latin typeface="Consolas" panose="020B0609020204030204" pitchFamily="49" charset="0"/>
                <a:cs typeface="Consolas" panose="020B0609020204030204" pitchFamily="49" charset="0"/>
              </a:rPr>
              <a:t>$TMPFILE</a:t>
            </a:r>
            <a:endParaRPr lang="en-US" sz="1600" b="0" dirty="0">
              <a:solidFill>
                <a:srgbClr val="CCCCCC"/>
              </a:solidFill>
              <a:effectLst/>
              <a:latin typeface="Consolas" panose="020B0609020204030204" pitchFamily="49" charset="0"/>
              <a:cs typeface="Consolas" panose="020B0609020204030204" pitchFamily="49" charset="0"/>
            </a:endParaRPr>
          </a:p>
        </p:txBody>
      </p:sp>
      <p:sp>
        <p:nvSpPr>
          <p:cNvPr id="11" name="TextBox 10">
            <a:extLst>
              <a:ext uri="{FF2B5EF4-FFF2-40B4-BE49-F238E27FC236}">
                <a16:creationId xmlns:a16="http://schemas.microsoft.com/office/drawing/2014/main" id="{A112BFF0-0A66-3C4C-AB7D-E8439D99206A}"/>
              </a:ext>
            </a:extLst>
          </p:cNvPr>
          <p:cNvSpPr txBox="1"/>
          <p:nvPr/>
        </p:nvSpPr>
        <p:spPr>
          <a:xfrm>
            <a:off x="6096000" y="807979"/>
            <a:ext cx="8124497" cy="1003288"/>
          </a:xfrm>
          <a:prstGeom prst="rect">
            <a:avLst/>
          </a:prstGeom>
          <a:noFill/>
        </p:spPr>
        <p:txBody>
          <a:bodyPr wrap="square">
            <a:spAutoFit/>
          </a:bodyPr>
          <a:lstStyle/>
          <a:p>
            <a:pPr>
              <a:lnSpc>
                <a:spcPts val="1350"/>
              </a:lnSpc>
              <a:buNone/>
            </a:pPr>
            <a:r>
              <a:rPr lang="en-US" b="0" dirty="0">
                <a:solidFill>
                  <a:srgbClr val="DCDCAA"/>
                </a:solidFill>
                <a:effectLst/>
                <a:latin typeface="Consolas" panose="020B0609020204030204" pitchFamily="49" charset="0"/>
                <a:cs typeface="Consolas" panose="020B0609020204030204" pitchFamily="49" charset="0"/>
              </a:rPr>
              <a:t>$ llvm-reduce</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569CD6"/>
                </a:solidFill>
                <a:effectLst/>
                <a:latin typeface="Consolas" panose="020B0609020204030204" pitchFamily="49" charset="0"/>
                <a:cs typeface="Consolas" panose="020B0609020204030204" pitchFamily="49" charset="0"/>
              </a:rPr>
              <a:t>-o</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CE9178"/>
                </a:solidFill>
                <a:effectLst/>
                <a:latin typeface="Consolas" panose="020B0609020204030204" pitchFamily="49" charset="0"/>
                <a:cs typeface="Consolas" panose="020B0609020204030204" pitchFamily="49" charset="0"/>
              </a:rPr>
              <a:t>meta-</a:t>
            </a:r>
            <a:r>
              <a:rPr lang="en-US" b="0" dirty="0" err="1">
                <a:solidFill>
                  <a:srgbClr val="CE9178"/>
                </a:solidFill>
                <a:effectLst/>
                <a:latin typeface="Consolas" panose="020B0609020204030204" pitchFamily="49" charset="0"/>
                <a:cs typeface="Consolas" panose="020B0609020204030204" pitchFamily="49" charset="0"/>
              </a:rPr>
              <a:t>reduced.ll</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569CD6"/>
                </a:solidFill>
                <a:effectLst/>
                <a:latin typeface="Consolas" panose="020B0609020204030204" pitchFamily="49" charset="0"/>
                <a:cs typeface="Consolas" panose="020B0609020204030204" pitchFamily="49" charset="0"/>
              </a:rPr>
              <a:t>-v</a:t>
            </a:r>
            <a:r>
              <a:rPr lang="en-US" b="0" dirty="0">
                <a:solidFill>
                  <a:srgbClr val="CCCCCC"/>
                </a:solidFill>
                <a:effectLst/>
                <a:latin typeface="Consolas" panose="020B0609020204030204" pitchFamily="49" charset="0"/>
                <a:cs typeface="Consolas" panose="020B0609020204030204" pitchFamily="49" charset="0"/>
              </a:rPr>
              <a:t> \</a:t>
            </a:r>
          </a:p>
          <a:p>
            <a:pPr>
              <a:lnSpc>
                <a:spcPts val="1350"/>
              </a:lnSpc>
              <a:buNone/>
            </a:pPr>
            <a:r>
              <a:rPr lang="en-US" b="0" dirty="0">
                <a:solidFill>
                  <a:srgbClr val="569CD6"/>
                </a:solidFill>
                <a:effectLst/>
                <a:latin typeface="Consolas" panose="020B0609020204030204" pitchFamily="49" charset="0"/>
                <a:cs typeface="Consolas" panose="020B0609020204030204" pitchFamily="49" charset="0"/>
              </a:rPr>
              <a:t>	--abort-on-invalid-reduction</a:t>
            </a:r>
            <a:r>
              <a:rPr lang="en-US" b="0" dirty="0">
                <a:solidFill>
                  <a:srgbClr val="CCCCCC"/>
                </a:solidFill>
                <a:effectLst/>
                <a:latin typeface="Consolas" panose="020B0609020204030204" pitchFamily="49" charset="0"/>
                <a:cs typeface="Consolas" panose="020B0609020204030204" pitchFamily="49" charset="0"/>
              </a:rPr>
              <a:t> \</a:t>
            </a:r>
          </a:p>
          <a:p>
            <a:pPr>
              <a:lnSpc>
                <a:spcPts val="1350"/>
              </a:lnSpc>
              <a:buNone/>
            </a:pPr>
            <a:r>
              <a:rPr lang="en-US" b="0" dirty="0">
                <a:solidFill>
                  <a:srgbClr val="569CD6"/>
                </a:solidFill>
                <a:effectLst/>
                <a:latin typeface="Consolas" panose="020B0609020204030204" pitchFamily="49" charset="0"/>
                <a:cs typeface="Consolas" panose="020B0609020204030204" pitchFamily="49" charset="0"/>
              </a:rPr>
              <a:t>	--test=</a:t>
            </a:r>
            <a:r>
              <a:rPr lang="en-US" b="0" dirty="0">
                <a:solidFill>
                  <a:srgbClr val="CE9178"/>
                </a:solidFill>
                <a:effectLst/>
                <a:latin typeface="Consolas" panose="020B0609020204030204" pitchFamily="49" charset="0"/>
                <a:cs typeface="Consolas" panose="020B0609020204030204" pitchFamily="49" charset="0"/>
              </a:rPr>
              <a:t>"</a:t>
            </a:r>
            <a:r>
              <a:rPr lang="en-US" b="0" dirty="0" err="1">
                <a:solidFill>
                  <a:srgbClr val="CE9178"/>
                </a:solidFill>
                <a:effectLst/>
                <a:latin typeface="Consolas" panose="020B0609020204030204" pitchFamily="49" charset="0"/>
                <a:cs typeface="Consolas" panose="020B0609020204030204" pitchFamily="49" charset="0"/>
              </a:rPr>
              <a:t>yo_dawg.sh</a:t>
            </a:r>
            <a:r>
              <a:rPr lang="en-US" b="0" dirty="0">
                <a:solidFill>
                  <a:srgbClr val="CE9178"/>
                </a:solidFill>
                <a:effectLst/>
                <a:latin typeface="Consolas" panose="020B0609020204030204" pitchFamily="49" charset="0"/>
                <a:cs typeface="Consolas" panose="020B0609020204030204" pitchFamily="49" charset="0"/>
              </a:rPr>
              <a:t>"</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CE9178"/>
                </a:solidFill>
                <a:effectLst/>
                <a:latin typeface="Consolas" panose="020B0609020204030204" pitchFamily="49" charset="0"/>
                <a:cs typeface="Consolas" panose="020B0609020204030204" pitchFamily="49" charset="0"/>
              </a:rPr>
              <a:t>before-466784.ll</a:t>
            </a:r>
            <a:endParaRPr lang="en-US" b="0" dirty="0">
              <a:solidFill>
                <a:srgbClr val="CCCCCC"/>
              </a:solidFill>
              <a:effectLst/>
              <a:latin typeface="Consolas" panose="020B0609020204030204" pitchFamily="49" charset="0"/>
              <a:cs typeface="Consolas" panose="020B0609020204030204" pitchFamily="49" charset="0"/>
            </a:endParaRPr>
          </a:p>
          <a:p>
            <a:pPr>
              <a:lnSpc>
                <a:spcPts val="1350"/>
              </a:lnSpc>
            </a:pPr>
            <a:br>
              <a:rPr lang="en-US" b="0" dirty="0">
                <a:solidFill>
                  <a:srgbClr val="CCCCCC"/>
                </a:solidFill>
                <a:effectLst/>
                <a:latin typeface="Consolas" panose="020B0609020204030204" pitchFamily="49" charset="0"/>
                <a:cs typeface="Consolas" panose="020B0609020204030204" pitchFamily="49" charset="0"/>
              </a:rPr>
            </a:br>
            <a:endParaRPr lang="en-US" b="0" dirty="0">
              <a:solidFill>
                <a:srgbClr val="CCCCCC"/>
              </a:solidFill>
              <a:effectLst/>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3911195366"/>
      </p:ext>
    </p:extLst>
  </p:cSld>
  <p:clrMapOvr>
    <a:masterClrMapping/>
  </p:clrMapOvr>
  <p:transition>
    <p:fad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739382-8BE8-C493-EA61-4E55FF62F3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027EE4-D6A3-AC24-6E35-F917C606455F}"/>
              </a:ext>
            </a:extLst>
          </p:cNvPr>
          <p:cNvSpPr>
            <a:spLocks noGrp="1"/>
          </p:cNvSpPr>
          <p:nvPr>
            <p:ph type="title"/>
          </p:nvPr>
        </p:nvSpPr>
        <p:spPr/>
        <p:txBody>
          <a:bodyPr/>
          <a:lstStyle/>
          <a:p>
            <a:r>
              <a:rPr lang="en-US" dirty="0"/>
              <a:t>llvm-reduce llvm-reduce</a:t>
            </a:r>
          </a:p>
        </p:txBody>
      </p:sp>
      <p:sp>
        <p:nvSpPr>
          <p:cNvPr id="7" name="TextBox 6">
            <a:extLst>
              <a:ext uri="{FF2B5EF4-FFF2-40B4-BE49-F238E27FC236}">
                <a16:creationId xmlns:a16="http://schemas.microsoft.com/office/drawing/2014/main" id="{FBA22F09-167E-DBE3-9C56-88A634440F8A}"/>
              </a:ext>
            </a:extLst>
          </p:cNvPr>
          <p:cNvSpPr txBox="1"/>
          <p:nvPr/>
        </p:nvSpPr>
        <p:spPr>
          <a:xfrm>
            <a:off x="494775" y="1022677"/>
            <a:ext cx="11349593" cy="3894912"/>
          </a:xfrm>
          <a:prstGeom prst="rect">
            <a:avLst/>
          </a:prstGeom>
          <a:noFill/>
        </p:spPr>
        <p:txBody>
          <a:bodyPr wrap="square">
            <a:spAutoFit/>
          </a:bodyPr>
          <a:lstStyle/>
          <a:p>
            <a:pPr>
              <a:buNone/>
            </a:pPr>
            <a:r>
              <a:rPr lang="en-US" b="0" dirty="0">
                <a:solidFill>
                  <a:srgbClr val="569CD6"/>
                </a:solidFill>
                <a:effectLst/>
                <a:latin typeface="Consolas" panose="020B0609020204030204" pitchFamily="49" charset="0"/>
                <a:cs typeface="Consolas" panose="020B0609020204030204" pitchFamily="49" charset="0"/>
              </a:rPr>
              <a:t>define</a:t>
            </a:r>
            <a:r>
              <a:rPr lang="en-US" b="0" dirty="0">
                <a:solidFill>
                  <a:srgbClr val="CCCCCC"/>
                </a:solidFill>
                <a:effectLst/>
                <a:latin typeface="Consolas" panose="020B0609020204030204" pitchFamily="49" charset="0"/>
                <a:cs typeface="Consolas" panose="020B0609020204030204" pitchFamily="49" charset="0"/>
              </a:rPr>
              <a:t> </a:t>
            </a:r>
            <a:r>
              <a:rPr lang="en-US" b="0" dirty="0" err="1">
                <a:solidFill>
                  <a:srgbClr val="CCCCCC"/>
                </a:solidFill>
                <a:effectLst/>
                <a:latin typeface="Consolas" panose="020B0609020204030204" pitchFamily="49" charset="0"/>
                <a:cs typeface="Consolas" panose="020B0609020204030204" pitchFamily="49" charset="0"/>
              </a:rPr>
              <a:t>fastcc</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569CD6"/>
                </a:solidFill>
                <a:effectLst/>
                <a:latin typeface="Consolas" panose="020B0609020204030204" pitchFamily="49" charset="0"/>
                <a:cs typeface="Consolas" panose="020B0609020204030204" pitchFamily="49" charset="0"/>
              </a:rPr>
              <a:t>i1</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CE9178"/>
                </a:solidFill>
                <a:effectLst/>
                <a:latin typeface="Consolas" panose="020B0609020204030204" pitchFamily="49" charset="0"/>
                <a:cs typeface="Consolas" panose="020B0609020204030204" pitchFamily="49" charset="0"/>
              </a:rPr>
              <a:t>"_ZZNK4llvm17X86TargetLowering17LowerBUILD_VECTORENS_7SDValueERNS_12SelectionDAGEENK3$_0clES1_jNS_8ArrayRefIS1_EE"</a:t>
            </a:r>
            <a:r>
              <a:rPr lang="en-US" b="0" dirty="0">
                <a:solidFill>
                  <a:srgbClr val="CCCCCC"/>
                </a:solidFill>
                <a:effectLst/>
                <a:latin typeface="Consolas" panose="020B0609020204030204" pitchFamily="49" charset="0"/>
                <a:cs typeface="Consolas" panose="020B0609020204030204" pitchFamily="49" charset="0"/>
              </a:rPr>
              <a:t>() {</a:t>
            </a:r>
          </a:p>
          <a:p>
            <a:pPr>
              <a:buNone/>
            </a:pPr>
            <a:r>
              <a:rPr lang="en-US" b="0" dirty="0">
                <a:solidFill>
                  <a:srgbClr val="569CD6"/>
                </a:solidFill>
                <a:effectLst/>
                <a:latin typeface="Consolas" panose="020B0609020204030204" pitchFamily="49" charset="0"/>
                <a:cs typeface="Consolas" panose="020B0609020204030204" pitchFamily="49" charset="0"/>
              </a:rPr>
              <a:t>entry:</a:t>
            </a:r>
            <a:endParaRPr lang="en-US" b="0" dirty="0">
              <a:solidFill>
                <a:srgbClr val="CCCCCC"/>
              </a:solidFill>
              <a:effectLst/>
              <a:latin typeface="Consolas" panose="020B0609020204030204" pitchFamily="49" charset="0"/>
              <a:cs typeface="Consolas" panose="020B0609020204030204" pitchFamily="49" charset="0"/>
            </a:endParaRPr>
          </a:p>
          <a:p>
            <a:pPr>
              <a:buNone/>
            </a:pPr>
            <a:r>
              <a:rPr lang="en-US" b="0" dirty="0">
                <a:solidFill>
                  <a:srgbClr val="CCCCCC"/>
                </a:solidFill>
                <a:effectLst/>
                <a:latin typeface="Consolas" panose="020B0609020204030204" pitchFamily="49" charset="0"/>
                <a:cs typeface="Consolas" panose="020B0609020204030204" pitchFamily="49" charset="0"/>
              </a:rPr>
              <a:t>  %0 </a:t>
            </a:r>
            <a:r>
              <a:rPr lang="en-US" b="0" dirty="0">
                <a:solidFill>
                  <a:srgbClr val="D4D4D4"/>
                </a:solidFill>
                <a:effectLst/>
                <a:latin typeface="Consolas" panose="020B0609020204030204" pitchFamily="49" charset="0"/>
                <a:cs typeface="Consolas" panose="020B0609020204030204" pitchFamily="49" charset="0"/>
              </a:rPr>
              <a:t>=</a:t>
            </a:r>
            <a:r>
              <a:rPr lang="en-US" b="0" dirty="0">
                <a:solidFill>
                  <a:srgbClr val="CCCCCC"/>
                </a:solidFill>
                <a:effectLst/>
                <a:latin typeface="Consolas" panose="020B0609020204030204" pitchFamily="49" charset="0"/>
                <a:cs typeface="Consolas" panose="020B0609020204030204" pitchFamily="49" charset="0"/>
              </a:rPr>
              <a:t> </a:t>
            </a:r>
            <a:r>
              <a:rPr lang="en-US" b="0" dirty="0" err="1">
                <a:solidFill>
                  <a:srgbClr val="569CD6"/>
                </a:solidFill>
                <a:effectLst/>
                <a:latin typeface="Consolas" panose="020B0609020204030204" pitchFamily="49" charset="0"/>
                <a:cs typeface="Consolas" panose="020B0609020204030204" pitchFamily="49" charset="0"/>
              </a:rPr>
              <a:t>inttoptr</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569CD6"/>
                </a:solidFill>
                <a:effectLst/>
                <a:latin typeface="Consolas" panose="020B0609020204030204" pitchFamily="49" charset="0"/>
                <a:cs typeface="Consolas" panose="020B0609020204030204" pitchFamily="49" charset="0"/>
              </a:rPr>
              <a:t>i64</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B5CEA8"/>
                </a:solidFill>
                <a:effectLst/>
                <a:latin typeface="Consolas" panose="020B0609020204030204" pitchFamily="49" charset="0"/>
                <a:cs typeface="Consolas" panose="020B0609020204030204" pitchFamily="49" charset="0"/>
              </a:rPr>
              <a:t>0</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D4D4D4"/>
                </a:solidFill>
                <a:effectLst/>
                <a:latin typeface="Consolas" panose="020B0609020204030204" pitchFamily="49" charset="0"/>
                <a:cs typeface="Consolas" panose="020B0609020204030204" pitchFamily="49" charset="0"/>
              </a:rPr>
              <a:t>to</a:t>
            </a:r>
            <a:r>
              <a:rPr lang="en-US" b="0" dirty="0">
                <a:solidFill>
                  <a:srgbClr val="CCCCCC"/>
                </a:solidFill>
                <a:effectLst/>
                <a:latin typeface="Consolas" panose="020B0609020204030204" pitchFamily="49" charset="0"/>
                <a:cs typeface="Consolas" panose="020B0609020204030204" pitchFamily="49" charset="0"/>
              </a:rPr>
              <a:t> </a:t>
            </a:r>
            <a:r>
              <a:rPr lang="en-US" b="0" dirty="0" err="1">
                <a:solidFill>
                  <a:srgbClr val="CCCCCC"/>
                </a:solidFill>
                <a:effectLst/>
                <a:latin typeface="Consolas" panose="020B0609020204030204" pitchFamily="49" charset="0"/>
                <a:cs typeface="Consolas" panose="020B0609020204030204" pitchFamily="49" charset="0"/>
              </a:rPr>
              <a:t>ptr</a:t>
            </a:r>
            <a:endParaRPr lang="en-US" b="0" dirty="0">
              <a:solidFill>
                <a:srgbClr val="CCCCCC"/>
              </a:solidFill>
              <a:effectLst/>
              <a:latin typeface="Consolas" panose="020B0609020204030204" pitchFamily="49" charset="0"/>
              <a:cs typeface="Consolas" panose="020B0609020204030204" pitchFamily="49" charset="0"/>
            </a:endParaRPr>
          </a:p>
          <a:p>
            <a:pPr>
              <a:buNone/>
            </a:pPr>
            <a:r>
              <a:rPr lang="en-US" b="0" dirty="0">
                <a:solidFill>
                  <a:srgbClr val="C586C0"/>
                </a:solidFill>
                <a:effectLst/>
                <a:latin typeface="Consolas" panose="020B0609020204030204" pitchFamily="49" charset="0"/>
                <a:cs typeface="Consolas" panose="020B0609020204030204" pitchFamily="49" charset="0"/>
              </a:rPr>
              <a:t>  </a:t>
            </a:r>
            <a:r>
              <a:rPr lang="en-US" b="0" dirty="0" err="1">
                <a:solidFill>
                  <a:srgbClr val="C586C0"/>
                </a:solidFill>
                <a:effectLst/>
                <a:latin typeface="Consolas" panose="020B0609020204030204" pitchFamily="49" charset="0"/>
                <a:cs typeface="Consolas" panose="020B0609020204030204" pitchFamily="49" charset="0"/>
              </a:rPr>
              <a:t>br</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569CD6"/>
                </a:solidFill>
                <a:effectLst/>
                <a:latin typeface="Consolas" panose="020B0609020204030204" pitchFamily="49" charset="0"/>
                <a:cs typeface="Consolas" panose="020B0609020204030204" pitchFamily="49" charset="0"/>
              </a:rPr>
              <a:t>i1</a:t>
            </a:r>
            <a:r>
              <a:rPr lang="en-US" b="0" dirty="0">
                <a:solidFill>
                  <a:srgbClr val="CCCCCC"/>
                </a:solidFill>
                <a:effectLst/>
                <a:latin typeface="Consolas" panose="020B0609020204030204" pitchFamily="49" charset="0"/>
                <a:cs typeface="Consolas" panose="020B0609020204030204" pitchFamily="49" charset="0"/>
              </a:rPr>
              <a:t> false, label </a:t>
            </a:r>
            <a:r>
              <a:rPr lang="en-US" b="0" dirty="0">
                <a:solidFill>
                  <a:srgbClr val="569CD6"/>
                </a:solidFill>
                <a:effectLst/>
                <a:latin typeface="Consolas" panose="020B0609020204030204" pitchFamily="49" charset="0"/>
                <a:cs typeface="Consolas" panose="020B0609020204030204" pitchFamily="49" charset="0"/>
              </a:rPr>
              <a:t>%</a:t>
            </a:r>
            <a:r>
              <a:rPr lang="en-US" b="0" dirty="0" err="1">
                <a:solidFill>
                  <a:srgbClr val="569CD6"/>
                </a:solidFill>
                <a:effectLst/>
                <a:latin typeface="Consolas" panose="020B0609020204030204" pitchFamily="49" charset="0"/>
                <a:cs typeface="Consolas" panose="020B0609020204030204" pitchFamily="49" charset="0"/>
              </a:rPr>
              <a:t>cond.true.i</a:t>
            </a:r>
            <a:r>
              <a:rPr lang="en-US" b="0" dirty="0">
                <a:solidFill>
                  <a:srgbClr val="CCCCCC"/>
                </a:solidFill>
                <a:effectLst/>
                <a:latin typeface="Consolas" panose="020B0609020204030204" pitchFamily="49" charset="0"/>
                <a:cs typeface="Consolas" panose="020B0609020204030204" pitchFamily="49" charset="0"/>
              </a:rPr>
              <a:t>, label </a:t>
            </a:r>
            <a:r>
              <a:rPr lang="en-US" b="0" dirty="0">
                <a:solidFill>
                  <a:srgbClr val="569CD6"/>
                </a:solidFill>
                <a:effectLst/>
                <a:latin typeface="Consolas" panose="020B0609020204030204" pitchFamily="49" charset="0"/>
                <a:cs typeface="Consolas" panose="020B0609020204030204" pitchFamily="49" charset="0"/>
              </a:rPr>
              <a:t>%</a:t>
            </a:r>
            <a:r>
              <a:rPr lang="en-US" b="0" dirty="0">
                <a:solidFill>
                  <a:srgbClr val="CCCCCC"/>
                </a:solidFill>
                <a:effectLst/>
                <a:latin typeface="Consolas" panose="020B0609020204030204" pitchFamily="49" charset="0"/>
                <a:cs typeface="Consolas" panose="020B0609020204030204" pitchFamily="49" charset="0"/>
              </a:rPr>
              <a:t>_ZNK4llvm8ArrayRefINS_7SDValueEEixEm.exit.peel</a:t>
            </a:r>
          </a:p>
          <a:p>
            <a:pPr>
              <a:buNone/>
            </a:pPr>
            <a:br>
              <a:rPr lang="en-US" b="0" dirty="0">
                <a:solidFill>
                  <a:srgbClr val="CCCCCC"/>
                </a:solidFill>
                <a:effectLst/>
                <a:latin typeface="Consolas" panose="020B0609020204030204" pitchFamily="49" charset="0"/>
                <a:cs typeface="Consolas" panose="020B0609020204030204" pitchFamily="49" charset="0"/>
              </a:rPr>
            </a:br>
            <a:r>
              <a:rPr lang="en-US" b="0" dirty="0">
                <a:solidFill>
                  <a:srgbClr val="CCCCCC"/>
                </a:solidFill>
                <a:effectLst/>
                <a:latin typeface="Consolas" panose="020B0609020204030204" pitchFamily="49" charset="0"/>
                <a:cs typeface="Consolas" panose="020B0609020204030204" pitchFamily="49" charset="0"/>
              </a:rPr>
              <a:t>_ZNK4llvm8ArrayRefINS_</a:t>
            </a:r>
            <a:r>
              <a:rPr lang="en-US" b="0" dirty="0">
                <a:solidFill>
                  <a:srgbClr val="569CD6"/>
                </a:solidFill>
                <a:effectLst/>
                <a:latin typeface="Consolas" panose="020B0609020204030204" pitchFamily="49" charset="0"/>
                <a:cs typeface="Consolas" panose="020B0609020204030204" pitchFamily="49" charset="0"/>
              </a:rPr>
              <a:t>7SDValueEEixEm.exit.peel:</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6A9955"/>
                </a:solidFill>
                <a:effectLst/>
                <a:latin typeface="Consolas" panose="020B0609020204030204" pitchFamily="49" charset="0"/>
                <a:cs typeface="Consolas" panose="020B0609020204030204" pitchFamily="49" charset="0"/>
              </a:rPr>
              <a:t>; preds = %entry</a:t>
            </a:r>
            <a:endParaRPr lang="en-US" b="0" dirty="0">
              <a:solidFill>
                <a:srgbClr val="CCCCCC"/>
              </a:solidFill>
              <a:effectLst/>
              <a:latin typeface="Consolas" panose="020B0609020204030204" pitchFamily="49" charset="0"/>
              <a:cs typeface="Consolas" panose="020B0609020204030204" pitchFamily="49" charset="0"/>
            </a:endParaRPr>
          </a:p>
          <a:p>
            <a:pPr>
              <a:buNone/>
            </a:pPr>
            <a:r>
              <a:rPr lang="en-US" b="0" dirty="0">
                <a:solidFill>
                  <a:srgbClr val="CCCCCC"/>
                </a:solidFill>
                <a:effectLst/>
                <a:latin typeface="Consolas" panose="020B0609020204030204" pitchFamily="49" charset="0"/>
                <a:cs typeface="Consolas" panose="020B0609020204030204" pitchFamily="49" charset="0"/>
              </a:rPr>
              <a:t>  %1 </a:t>
            </a:r>
            <a:r>
              <a:rPr lang="en-US" b="0" dirty="0">
                <a:solidFill>
                  <a:srgbClr val="D4D4D4"/>
                </a:solidFill>
                <a:effectLst/>
                <a:latin typeface="Consolas" panose="020B0609020204030204" pitchFamily="49" charset="0"/>
                <a:cs typeface="Consolas" panose="020B0609020204030204" pitchFamily="49" charset="0"/>
              </a:rPr>
              <a:t>=</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569CD6"/>
                </a:solidFill>
                <a:effectLst/>
                <a:latin typeface="Consolas" panose="020B0609020204030204" pitchFamily="49" charset="0"/>
                <a:cs typeface="Consolas" panose="020B0609020204030204" pitchFamily="49" charset="0"/>
              </a:rPr>
              <a:t>load</a:t>
            </a:r>
            <a:r>
              <a:rPr lang="en-US" b="0" dirty="0">
                <a:solidFill>
                  <a:srgbClr val="CCCCCC"/>
                </a:solidFill>
                <a:effectLst/>
                <a:latin typeface="Consolas" panose="020B0609020204030204" pitchFamily="49" charset="0"/>
                <a:cs typeface="Consolas" panose="020B0609020204030204" pitchFamily="49" charset="0"/>
              </a:rPr>
              <a:t> </a:t>
            </a:r>
            <a:r>
              <a:rPr lang="en-US" b="0" dirty="0" err="1">
                <a:solidFill>
                  <a:srgbClr val="CCCCCC"/>
                </a:solidFill>
                <a:effectLst/>
                <a:latin typeface="Consolas" panose="020B0609020204030204" pitchFamily="49" charset="0"/>
                <a:cs typeface="Consolas" panose="020B0609020204030204" pitchFamily="49" charset="0"/>
              </a:rPr>
              <a:t>ptr</a:t>
            </a:r>
            <a:r>
              <a:rPr lang="en-US" b="0" dirty="0">
                <a:solidFill>
                  <a:srgbClr val="CCCCCC"/>
                </a:solidFill>
                <a:effectLst/>
                <a:latin typeface="Consolas" panose="020B0609020204030204" pitchFamily="49" charset="0"/>
                <a:cs typeface="Consolas" panose="020B0609020204030204" pitchFamily="49" charset="0"/>
              </a:rPr>
              <a:t>, </a:t>
            </a:r>
            <a:r>
              <a:rPr lang="en-US" b="0" dirty="0" err="1">
                <a:solidFill>
                  <a:srgbClr val="CCCCCC"/>
                </a:solidFill>
                <a:effectLst/>
                <a:latin typeface="Consolas" panose="020B0609020204030204" pitchFamily="49" charset="0"/>
                <a:cs typeface="Consolas" panose="020B0609020204030204" pitchFamily="49" charset="0"/>
              </a:rPr>
              <a:t>ptr</a:t>
            </a:r>
            <a:r>
              <a:rPr lang="en-US" b="0" dirty="0">
                <a:solidFill>
                  <a:srgbClr val="CCCCCC"/>
                </a:solidFill>
                <a:effectLst/>
                <a:latin typeface="Consolas" panose="020B0609020204030204" pitchFamily="49" charset="0"/>
                <a:cs typeface="Consolas" panose="020B0609020204030204" pitchFamily="49" charset="0"/>
              </a:rPr>
              <a:t> %0, align </a:t>
            </a:r>
            <a:r>
              <a:rPr lang="en-US" b="0" dirty="0">
                <a:solidFill>
                  <a:srgbClr val="B5CEA8"/>
                </a:solidFill>
                <a:effectLst/>
                <a:latin typeface="Consolas" panose="020B0609020204030204" pitchFamily="49" charset="0"/>
                <a:cs typeface="Consolas" panose="020B0609020204030204" pitchFamily="49" charset="0"/>
              </a:rPr>
              <a:t>8</a:t>
            </a:r>
            <a:endParaRPr lang="en-US" b="0" dirty="0">
              <a:solidFill>
                <a:srgbClr val="CCCCCC"/>
              </a:solidFill>
              <a:effectLst/>
              <a:latin typeface="Consolas" panose="020B0609020204030204" pitchFamily="49" charset="0"/>
              <a:cs typeface="Consolas" panose="020B0609020204030204" pitchFamily="49" charset="0"/>
            </a:endParaRPr>
          </a:p>
          <a:p>
            <a:pPr>
              <a:buNone/>
            </a:pPr>
            <a:r>
              <a:rPr lang="en-US" b="0" dirty="0">
                <a:solidFill>
                  <a:srgbClr val="C586C0"/>
                </a:solidFill>
                <a:effectLst/>
                <a:latin typeface="Consolas" panose="020B0609020204030204" pitchFamily="49" charset="0"/>
                <a:cs typeface="Consolas" panose="020B0609020204030204" pitchFamily="49" charset="0"/>
              </a:rPr>
              <a:t>  ret</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569CD6"/>
                </a:solidFill>
                <a:effectLst/>
                <a:latin typeface="Consolas" panose="020B0609020204030204" pitchFamily="49" charset="0"/>
                <a:cs typeface="Consolas" panose="020B0609020204030204" pitchFamily="49" charset="0"/>
              </a:rPr>
              <a:t>i1</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569CD6"/>
                </a:solidFill>
                <a:effectLst/>
                <a:latin typeface="Consolas" panose="020B0609020204030204" pitchFamily="49" charset="0"/>
                <a:cs typeface="Consolas" panose="020B0609020204030204" pitchFamily="49" charset="0"/>
              </a:rPr>
              <a:t>false</a:t>
            </a:r>
            <a:endParaRPr lang="en-US" b="0" dirty="0">
              <a:solidFill>
                <a:srgbClr val="CCCCCC"/>
              </a:solidFill>
              <a:effectLst/>
              <a:latin typeface="Consolas" panose="020B0609020204030204" pitchFamily="49" charset="0"/>
              <a:cs typeface="Consolas" panose="020B0609020204030204" pitchFamily="49" charset="0"/>
            </a:endParaRPr>
          </a:p>
          <a:p>
            <a:pPr>
              <a:buNone/>
            </a:pPr>
            <a:br>
              <a:rPr lang="en-US" b="0" dirty="0">
                <a:solidFill>
                  <a:srgbClr val="CCCCCC"/>
                </a:solidFill>
                <a:effectLst/>
                <a:latin typeface="Consolas" panose="020B0609020204030204" pitchFamily="49" charset="0"/>
                <a:cs typeface="Consolas" panose="020B0609020204030204" pitchFamily="49" charset="0"/>
              </a:rPr>
            </a:br>
            <a:r>
              <a:rPr lang="en-US" b="0" dirty="0" err="1">
                <a:solidFill>
                  <a:srgbClr val="569CD6"/>
                </a:solidFill>
                <a:effectLst/>
                <a:latin typeface="Consolas" panose="020B0609020204030204" pitchFamily="49" charset="0"/>
                <a:cs typeface="Consolas" panose="020B0609020204030204" pitchFamily="49" charset="0"/>
              </a:rPr>
              <a:t>cond.true.i</a:t>
            </a:r>
            <a:r>
              <a:rPr lang="en-US" b="0" dirty="0">
                <a:solidFill>
                  <a:srgbClr val="569CD6"/>
                </a:solidFill>
                <a:effectLst/>
                <a:latin typeface="Consolas" panose="020B0609020204030204" pitchFamily="49" charset="0"/>
                <a:cs typeface="Consolas" panose="020B0609020204030204" pitchFamily="49" charset="0"/>
              </a:rPr>
              <a:t>:</a:t>
            </a:r>
            <a:r>
              <a:rPr lang="en-US" b="0" dirty="0">
                <a:solidFill>
                  <a:srgbClr val="CCCCCC"/>
                </a:solidFill>
                <a:effectLst/>
                <a:latin typeface="Consolas" panose="020B0609020204030204" pitchFamily="49" charset="0"/>
                <a:cs typeface="Consolas" panose="020B0609020204030204" pitchFamily="49" charset="0"/>
              </a:rPr>
              <a:t> </a:t>
            </a:r>
            <a:r>
              <a:rPr lang="en-US" b="0" dirty="0">
                <a:solidFill>
                  <a:srgbClr val="6A9955"/>
                </a:solidFill>
                <a:effectLst/>
                <a:latin typeface="Consolas" panose="020B0609020204030204" pitchFamily="49" charset="0"/>
                <a:cs typeface="Consolas" panose="020B0609020204030204" pitchFamily="49" charset="0"/>
              </a:rPr>
              <a:t>; preds = %entry</a:t>
            </a:r>
            <a:endParaRPr lang="en-US" b="0" dirty="0">
              <a:solidFill>
                <a:srgbClr val="CCCCCC"/>
              </a:solidFill>
              <a:effectLst/>
              <a:latin typeface="Consolas" panose="020B0609020204030204" pitchFamily="49" charset="0"/>
              <a:cs typeface="Consolas" panose="020B0609020204030204" pitchFamily="49" charset="0"/>
            </a:endParaRPr>
          </a:p>
          <a:p>
            <a:pPr>
              <a:buNone/>
            </a:pPr>
            <a:r>
              <a:rPr lang="en-US" b="0" dirty="0">
                <a:solidFill>
                  <a:srgbClr val="569CD6"/>
                </a:solidFill>
                <a:effectLst/>
                <a:latin typeface="Consolas" panose="020B0609020204030204" pitchFamily="49" charset="0"/>
                <a:cs typeface="Consolas" panose="020B0609020204030204" pitchFamily="49" charset="0"/>
              </a:rPr>
              <a:t>  unreachable</a:t>
            </a:r>
            <a:endParaRPr lang="en-US" b="0" dirty="0">
              <a:solidFill>
                <a:srgbClr val="CCCCCC"/>
              </a:solidFill>
              <a:effectLst/>
              <a:latin typeface="Consolas" panose="020B0609020204030204" pitchFamily="49" charset="0"/>
              <a:cs typeface="Consolas" panose="020B0609020204030204" pitchFamily="49" charset="0"/>
            </a:endParaRPr>
          </a:p>
          <a:p>
            <a:r>
              <a:rPr lang="en-US" b="0" dirty="0">
                <a:solidFill>
                  <a:srgbClr val="CCCCCC"/>
                </a:solidFill>
                <a:effectLst/>
                <a:latin typeface="Consolas" panose="020B0609020204030204" pitchFamily="49" charset="0"/>
                <a:cs typeface="Consolas" panose="020B0609020204030204" pitchFamily="49" charset="0"/>
              </a:rPr>
              <a:t>}</a:t>
            </a:r>
          </a:p>
        </p:txBody>
      </p:sp>
      <p:sp>
        <p:nvSpPr>
          <p:cNvPr id="9" name="TextBox 8">
            <a:extLst>
              <a:ext uri="{FF2B5EF4-FFF2-40B4-BE49-F238E27FC236}">
                <a16:creationId xmlns:a16="http://schemas.microsoft.com/office/drawing/2014/main" id="{4E33B42C-6369-F6D2-AD61-78393DF5967E}"/>
              </a:ext>
            </a:extLst>
          </p:cNvPr>
          <p:cNvSpPr txBox="1"/>
          <p:nvPr/>
        </p:nvSpPr>
        <p:spPr>
          <a:xfrm>
            <a:off x="1004132" y="4634994"/>
            <a:ext cx="10183735" cy="1631216"/>
          </a:xfrm>
          <a:prstGeom prst="rect">
            <a:avLst/>
          </a:prstGeom>
          <a:noFill/>
        </p:spPr>
        <p:txBody>
          <a:bodyPr wrap="square">
            <a:spAutoFit/>
          </a:bodyPr>
          <a:lstStyle/>
          <a:p>
            <a:r>
              <a:rPr lang="en-US" sz="2000" dirty="0">
                <a:hlinkClick r:id="rId5"/>
              </a:rPr>
              <a:t>https://github.com/llvm/llvm-project/pull/133842</a:t>
            </a:r>
            <a:r>
              <a:rPr lang="en-US" sz="2000" dirty="0"/>
              <a:t> </a:t>
            </a:r>
          </a:p>
          <a:p>
            <a:endParaRPr lang="en-US" sz="2000" dirty="0"/>
          </a:p>
          <a:p>
            <a:r>
              <a:rPr lang="en-US" sz="2000" b="1" dirty="0"/>
              <a:t>llvm-reduce: Fix introducing unreachable code in simplify conditionals</a:t>
            </a:r>
          </a:p>
          <a:p>
            <a:br>
              <a:rPr lang="en-US" sz="2000" dirty="0"/>
            </a:br>
            <a:endParaRPr lang="en-US" sz="2000" dirty="0"/>
          </a:p>
        </p:txBody>
      </p:sp>
    </p:spTree>
    <p:custDataLst>
      <p:custData r:id="rId1"/>
      <p:custData r:id="rId2"/>
    </p:custDataLst>
    <p:extLst>
      <p:ext uri="{BB962C8B-B14F-4D97-AF65-F5344CB8AC3E}">
        <p14:creationId xmlns:p14="http://schemas.microsoft.com/office/powerpoint/2010/main" val="104069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0922B-6177-4B6B-B9E1-F3D7ED131ADA}"/>
              </a:ext>
            </a:extLst>
          </p:cNvPr>
          <p:cNvSpPr>
            <a:spLocks noGrp="1"/>
          </p:cNvSpPr>
          <p:nvPr>
            <p:ph type="title"/>
          </p:nvPr>
        </p:nvSpPr>
        <p:spPr/>
        <p:txBody>
          <a:bodyPr/>
          <a:lstStyle/>
          <a:p>
            <a:r>
              <a:rPr lang="en-US"/>
              <a:t>Reduction Suggestions</a:t>
            </a:r>
          </a:p>
        </p:txBody>
      </p:sp>
      <p:sp>
        <p:nvSpPr>
          <p:cNvPr id="3" name="Text Placeholder 2">
            <a:extLst>
              <a:ext uri="{FF2B5EF4-FFF2-40B4-BE49-F238E27FC236}">
                <a16:creationId xmlns:a16="http://schemas.microsoft.com/office/drawing/2014/main" id="{4276F5C5-98FB-4B28-928A-B3B1927F8D91}"/>
              </a:ext>
            </a:extLst>
          </p:cNvPr>
          <p:cNvSpPr>
            <a:spLocks noGrp="1"/>
          </p:cNvSpPr>
          <p:nvPr>
            <p:ph type="body" sz="quarter" idx="10"/>
          </p:nvPr>
        </p:nvSpPr>
        <p:spPr/>
        <p:txBody>
          <a:bodyPr/>
          <a:lstStyle/>
          <a:p>
            <a:pPr marL="171450" indent="-171450">
              <a:buFont typeface="Arial" panose="020B0604020202020204" pitchFamily="34" charset="0"/>
              <a:buChar char="•"/>
            </a:pPr>
            <a:r>
              <a:rPr lang="en-US" sz="2000"/>
              <a:t>llvm-reduce label on </a:t>
            </a:r>
            <a:r>
              <a:rPr lang="en-US" sz="2000" err="1"/>
              <a:t>github</a:t>
            </a:r>
            <a:endParaRPr lang="en-US" sz="2000"/>
          </a:p>
          <a:p>
            <a:pPr marL="171450" indent="-171450">
              <a:buFont typeface="Arial" panose="020B0604020202020204" pitchFamily="34" charset="0"/>
              <a:buChar char="•"/>
            </a:pPr>
            <a:endParaRPr lang="en-US" sz="2000"/>
          </a:p>
        </p:txBody>
      </p:sp>
    </p:spTree>
    <p:custDataLst>
      <p:custData r:id="rId1"/>
      <p:custData r:id="rId2"/>
    </p:custDataLst>
    <p:extLst>
      <p:ext uri="{BB962C8B-B14F-4D97-AF65-F5344CB8AC3E}">
        <p14:creationId xmlns:p14="http://schemas.microsoft.com/office/powerpoint/2010/main" val="3363443936"/>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BDCB73-AFF8-457B-AB81-27FF446129AE}"/>
              </a:ext>
            </a:extLst>
          </p:cNvPr>
          <p:cNvSpPr>
            <a:spLocks noGrp="1"/>
          </p:cNvSpPr>
          <p:nvPr>
            <p:ph type="title"/>
          </p:nvPr>
        </p:nvSpPr>
        <p:spPr/>
        <p:txBody>
          <a:bodyPr/>
          <a:lstStyle/>
          <a:p>
            <a:r>
              <a:rPr lang="en-US"/>
              <a:t>DISCLAIMER AND ATTRIBUTIONS</a:t>
            </a:r>
          </a:p>
        </p:txBody>
      </p:sp>
      <p:sp>
        <p:nvSpPr>
          <p:cNvPr id="5" name="Content Placeholder 4">
            <a:extLst>
              <a:ext uri="{FF2B5EF4-FFF2-40B4-BE49-F238E27FC236}">
                <a16:creationId xmlns:a16="http://schemas.microsoft.com/office/drawing/2014/main" id="{549B5C61-887A-4A9B-8BAB-6E6084A48CEE}"/>
              </a:ext>
            </a:extLst>
          </p:cNvPr>
          <p:cNvSpPr>
            <a:spLocks noGrp="1"/>
          </p:cNvSpPr>
          <p:nvPr>
            <p:ph idx="1"/>
          </p:nvPr>
        </p:nvSpPr>
        <p:spPr>
          <a:xfrm>
            <a:off x="517743" y="1056380"/>
            <a:ext cx="11450094" cy="4937760"/>
          </a:xfrm>
        </p:spPr>
        <p:txBody>
          <a:bodyPr vert="horz" lIns="0" tIns="45720" rIns="0" bIns="45720" rtlCol="0" anchor="t">
            <a:noAutofit/>
          </a:bodyPr>
          <a:lstStyle/>
          <a:p>
            <a:pPr marL="0" indent="0">
              <a:buNone/>
            </a:pPr>
            <a:r>
              <a:rPr lang="en-US" sz="1200" dirty="0"/>
              <a:t>DISCLAIMER</a:t>
            </a:r>
          </a:p>
          <a:p>
            <a:pPr marL="0" indent="0">
              <a:buNone/>
            </a:pPr>
            <a:r>
              <a:rPr lang="en-US" sz="1200" dirty="0">
                <a:latin typeface="Klavika Light"/>
              </a:rPr>
              <a:t>The information contained herein is for informational purposes only, and is subject to change without notice. While every precaution has been taken in the preparation of this document, it may contain technical inaccuracies, omissions and typographical errors, and AMD is under no obligation to update or otherwise correct this information.  Advanced Micro Devices, Inc. makes no representations or warranties with respect to the accuracy or completeness of the contents of this document, and assumes no liability of any kind, including the implied warranties of noninfringement, merchantability or fitness for particular purposes, with respect to the operation or use of AMD hardware, software or other products described herein.  No license, including implied or arising by estoppel, to any intellectual property rights is granted by this document.  Terms and limitations applicable to the purchase or use of AMD’s products are as set forth in a signed agreement between the parties or in AMD's Standard Terms and Conditions of Sale. GD-18</a:t>
            </a:r>
          </a:p>
          <a:p>
            <a:pPr marL="0" indent="0">
              <a:buNone/>
            </a:pPr>
            <a:r>
              <a:rPr lang="en-US" sz="1200" dirty="0">
                <a:latin typeface="Klavika Light"/>
              </a:rPr>
              <a:t>© 2025 Advanced Micro Devices, Inc. All rights reserved. AMD, the AMD Arrow logo,</a:t>
            </a:r>
            <a:r>
              <a:rPr lang="en-US" sz="1200" dirty="0">
                <a:solidFill>
                  <a:srgbClr val="FF0000"/>
                </a:solidFill>
                <a:latin typeface="Klavika Light"/>
              </a:rPr>
              <a:t> </a:t>
            </a:r>
            <a:r>
              <a:rPr lang="en-US" sz="1200" dirty="0">
                <a:latin typeface="Klavika Light"/>
              </a:rPr>
              <a:t>and combinations thereof are trademarks of Advanced Micro Devices, Inc</a:t>
            </a:r>
            <a:r>
              <a:rPr lang="en-US" sz="1200">
                <a:latin typeface="Klavika Light"/>
              </a:rPr>
              <a:t>. Other </a:t>
            </a:r>
            <a:r>
              <a:rPr lang="en-US" sz="1200" dirty="0">
                <a:latin typeface="Klavika Light"/>
              </a:rPr>
              <a:t>product names used in this publication are for identification purposes only and may be trademarks of their respective owners. Certain AMD technologies may require third-party enablement or activation. Supported features may vary by operating system. Please confirm with the system manufacturer for specific features. No technology or product can be completely secure.</a:t>
            </a:r>
            <a:endParaRPr lang="en-US" dirty="0"/>
          </a:p>
          <a:p>
            <a:pPr marL="0" indent="0">
              <a:buNone/>
            </a:pPr>
            <a:endParaRPr lang="en-US" sz="1200" dirty="0">
              <a:latin typeface="Klavika Light"/>
            </a:endParaRPr>
          </a:p>
        </p:txBody>
      </p:sp>
    </p:spTree>
    <p:extLst>
      <p:ext uri="{BB962C8B-B14F-4D97-AF65-F5344CB8AC3E}">
        <p14:creationId xmlns:p14="http://schemas.microsoft.com/office/powerpoint/2010/main" val="360313258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custData r:id="rId1"/>
      <p:custData r:id="rId2"/>
    </p:custDataLst>
    <p:extLst>
      <p:ext uri="{BB962C8B-B14F-4D97-AF65-F5344CB8AC3E}">
        <p14:creationId xmlns:p14="http://schemas.microsoft.com/office/powerpoint/2010/main" val="289724890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2EA6F-44E2-4D47-9010-A71AAE959121}"/>
              </a:ext>
            </a:extLst>
          </p:cNvPr>
          <p:cNvSpPr>
            <a:spLocks noGrp="1"/>
          </p:cNvSpPr>
          <p:nvPr>
            <p:ph type="title"/>
          </p:nvPr>
        </p:nvSpPr>
        <p:spPr/>
        <p:txBody>
          <a:bodyPr/>
          <a:lstStyle/>
          <a:p>
            <a:r>
              <a:rPr lang="en-US"/>
              <a:t>Where did the crash occur?</a:t>
            </a:r>
          </a:p>
        </p:txBody>
      </p:sp>
      <p:sp>
        <p:nvSpPr>
          <p:cNvPr id="3" name="Text Placeholder 2">
            <a:extLst>
              <a:ext uri="{FF2B5EF4-FFF2-40B4-BE49-F238E27FC236}">
                <a16:creationId xmlns:a16="http://schemas.microsoft.com/office/drawing/2014/main" id="{95895148-E5BC-4A94-B031-1F47F9BC02E0}"/>
              </a:ext>
            </a:extLst>
          </p:cNvPr>
          <p:cNvSpPr>
            <a:spLocks noGrp="1"/>
          </p:cNvSpPr>
          <p:nvPr>
            <p:ph type="body" sz="quarter" idx="10"/>
          </p:nvPr>
        </p:nvSpPr>
        <p:spPr/>
        <p:txBody>
          <a:bodyPr/>
          <a:lstStyle/>
          <a:p>
            <a:pPr marL="285750" indent="-285750">
              <a:buFont typeface="Arial" panose="020B0604020202020204" pitchFamily="34" charset="0"/>
              <a:buChar char="•"/>
            </a:pPr>
            <a:r>
              <a:rPr lang="en-US" dirty="0"/>
              <a:t>Step 1 is getting your failure into a self-contained command</a:t>
            </a:r>
          </a:p>
          <a:p>
            <a:pPr marL="285750" indent="-285750">
              <a:buFont typeface="Arial" panose="020B0604020202020204" pitchFamily="34" charset="0"/>
              <a:buChar char="•"/>
            </a:pPr>
            <a:r>
              <a:rPr lang="en-US" dirty="0"/>
              <a:t>Best results if you can get it down to a single pass invocation</a:t>
            </a:r>
          </a:p>
          <a:p>
            <a:pPr marL="285750" indent="-285750">
              <a:buFont typeface="Arial" panose="020B0604020202020204" pitchFamily="34" charset="0"/>
              <a:buChar char="•"/>
            </a:pPr>
            <a:r>
              <a:rPr lang="en-US" dirty="0"/>
              <a:t>Usually works out alright for IR passes to just take the failing pass, extract the IR before it, and run</a:t>
            </a:r>
          </a:p>
          <a:p>
            <a:pPr marL="285750" indent="-285750">
              <a:buFont typeface="Arial" panose="020B0604020202020204" pitchFamily="34" charset="0"/>
              <a:buChar char="•"/>
            </a:pPr>
            <a:r>
              <a:rPr lang="en-US" dirty="0"/>
              <a:t>Repeat the process as you refine your testcase</a:t>
            </a:r>
          </a:p>
          <a:p>
            <a:pPr marL="285750" indent="-285750">
              <a:buFont typeface="Arial" panose="020B0604020202020204" pitchFamily="34" charset="0"/>
              <a:buChar char="•"/>
            </a:pPr>
            <a:r>
              <a:rPr lang="en-US" dirty="0"/>
              <a:t>Some failures (i.e., register allocation) are very sensitive to any perturbations</a:t>
            </a:r>
          </a:p>
        </p:txBody>
      </p:sp>
    </p:spTree>
    <p:custDataLst>
      <p:custData r:id="rId1"/>
      <p:custData r:id="rId2"/>
    </p:custDataLst>
    <p:extLst>
      <p:ext uri="{BB962C8B-B14F-4D97-AF65-F5344CB8AC3E}">
        <p14:creationId xmlns:p14="http://schemas.microsoft.com/office/powerpoint/2010/main" val="19639441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B81EEE6F-1D2B-BE49-D87F-8BBAC2A278C1}"/>
              </a:ext>
            </a:extLst>
          </p:cNvPr>
          <p:cNvSpPr/>
          <p:nvPr/>
        </p:nvSpPr>
        <p:spPr bwMode="auto">
          <a:xfrm>
            <a:off x="180474" y="2273969"/>
            <a:ext cx="7158789" cy="180474"/>
          </a:xfrm>
          <a:prstGeom prst="roundRect">
            <a:avLst/>
          </a:prstGeom>
          <a:solidFill>
            <a:srgbClr val="FFFF00">
              <a:alpha val="29804"/>
            </a:srgbClr>
          </a:solidFill>
          <a:ln>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1800" err="1">
              <a:solidFill>
                <a:schemeClr val="accent3"/>
              </a:solidFill>
              <a:ea typeface="Segoe UI" pitchFamily="34" charset="0"/>
              <a:cs typeface="Segoe UI" pitchFamily="34" charset="0"/>
            </a:endParaRPr>
          </a:p>
        </p:txBody>
      </p:sp>
      <p:sp>
        <p:nvSpPr>
          <p:cNvPr id="17" name="Content Placeholder 16">
            <a:extLst>
              <a:ext uri="{FF2B5EF4-FFF2-40B4-BE49-F238E27FC236}">
                <a16:creationId xmlns:a16="http://schemas.microsoft.com/office/drawing/2014/main" id="{63ED7267-8E50-9FAB-6D7A-FE0A757001B0}"/>
              </a:ext>
            </a:extLst>
          </p:cNvPr>
          <p:cNvSpPr>
            <a:spLocks noGrp="1"/>
          </p:cNvSpPr>
          <p:nvPr>
            <p:ph sz="quarter" idx="10"/>
          </p:nvPr>
        </p:nvSpPr>
        <p:spPr>
          <a:xfrm>
            <a:off x="0" y="0"/>
            <a:ext cx="12192000" cy="6857999"/>
          </a:xfrm>
        </p:spPr>
        <p:txBody>
          <a:bodyPr/>
          <a:lstStyle/>
          <a:p>
            <a:pPr>
              <a:spcBef>
                <a:spcPts val="0"/>
              </a:spcBef>
              <a:buNone/>
            </a:pPr>
            <a:r>
              <a:rPr lang="en-US" sz="1000" b="0" dirty="0">
                <a:solidFill>
                  <a:schemeClr val="accent5"/>
                </a:solidFill>
                <a:effectLst/>
                <a:latin typeface="Consolas" panose="020B0609020204030204" pitchFamily="49" charset="0"/>
                <a:cs typeface="Consolas" panose="020B0609020204030204" pitchFamily="49" charset="0"/>
              </a:rPr>
              <a:t>fatal error: </a:t>
            </a:r>
            <a:r>
              <a:rPr lang="en-US" sz="1000" b="0" dirty="0">
                <a:solidFill>
                  <a:srgbClr val="CCCCCC"/>
                </a:solidFill>
                <a:effectLst/>
                <a:latin typeface="Consolas" panose="020B0609020204030204" pitchFamily="49" charset="0"/>
                <a:cs typeface="Consolas" panose="020B0609020204030204" pitchFamily="49" charset="0"/>
              </a:rPr>
              <a:t>error in backend: load of </a:t>
            </a:r>
            <a:r>
              <a:rPr lang="en-US" sz="1000" b="0" dirty="0" err="1">
                <a:solidFill>
                  <a:srgbClr val="CCCCCC"/>
                </a:solidFill>
                <a:effectLst/>
                <a:latin typeface="Consolas" panose="020B0609020204030204" pitchFamily="49" charset="0"/>
                <a:cs typeface="Consolas" panose="020B0609020204030204" pitchFamily="49" charset="0"/>
              </a:rPr>
              <a:t>inttoptr</a:t>
            </a:r>
            <a:r>
              <a:rPr lang="en-US" sz="1000" b="0" dirty="0">
                <a:solidFill>
                  <a:srgbClr val="CCCCCC"/>
                </a:solidFill>
                <a:effectLst/>
                <a:latin typeface="Consolas" panose="020B0609020204030204" pitchFamily="49" charset="0"/>
                <a:cs typeface="Consolas" panose="020B0609020204030204" pitchFamily="49" charset="0"/>
              </a:rPr>
              <a:t> is broken</a:t>
            </a:r>
          </a:p>
          <a:p>
            <a:pPr>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PLEASE submit a bug report to https://</a:t>
            </a:r>
            <a:r>
              <a:rPr lang="en-US" sz="1000" b="0" dirty="0" err="1">
                <a:solidFill>
                  <a:srgbClr val="CCCCCC"/>
                </a:solidFill>
                <a:effectLst/>
                <a:latin typeface="Consolas" panose="020B0609020204030204" pitchFamily="49" charset="0"/>
                <a:cs typeface="Consolas" panose="020B0609020204030204" pitchFamily="49" charset="0"/>
              </a:rPr>
              <a:t>github.com</a:t>
            </a:r>
            <a:r>
              <a:rPr lang="en-US" sz="1000" b="0" dirty="0">
                <a:solidFill>
                  <a:srgbClr val="CCCCCC"/>
                </a:solidFill>
                <a:effectLst/>
                <a:latin typeface="Consolas" panose="020B0609020204030204" pitchFamily="49" charset="0"/>
                <a:cs typeface="Consolas" panose="020B0609020204030204" pitchFamily="49" charset="0"/>
              </a:rPr>
              <a:t>/llvm/llvm-project/issues/ </a:t>
            </a:r>
            <a:r>
              <a:rPr lang="en-US" sz="1000" b="0" dirty="0">
                <a:solidFill>
                  <a:srgbClr val="D4D4D4"/>
                </a:solidFill>
                <a:effectLst/>
                <a:latin typeface="Consolas" panose="020B0609020204030204" pitchFamily="49" charset="0"/>
                <a:cs typeface="Consolas" panose="020B0609020204030204" pitchFamily="49" charset="0"/>
              </a:rPr>
              <a:t>and</a:t>
            </a:r>
            <a:r>
              <a:rPr lang="en-US" sz="1000" b="0" dirty="0">
                <a:solidFill>
                  <a:srgbClr val="CCCCCC"/>
                </a:solidFill>
                <a:effectLst/>
                <a:latin typeface="Consolas" panose="020B0609020204030204" pitchFamily="49" charset="0"/>
                <a:cs typeface="Consolas" panose="020B0609020204030204" pitchFamily="49" charset="0"/>
              </a:rPr>
              <a:t> include the crash backtrace, preprocessed source, </a:t>
            </a:r>
            <a:r>
              <a:rPr lang="en-US" sz="1000" b="0" dirty="0">
                <a:solidFill>
                  <a:srgbClr val="D4D4D4"/>
                </a:solidFill>
                <a:effectLst/>
                <a:latin typeface="Consolas" panose="020B0609020204030204" pitchFamily="49" charset="0"/>
                <a:cs typeface="Consolas" panose="020B0609020204030204" pitchFamily="49" charset="0"/>
              </a:rPr>
              <a:t>and</a:t>
            </a:r>
            <a:r>
              <a:rPr lang="en-US" sz="1000" b="0" dirty="0">
                <a:solidFill>
                  <a:srgbClr val="CCCCCC"/>
                </a:solidFill>
                <a:effectLst/>
                <a:latin typeface="Consolas" panose="020B0609020204030204" pitchFamily="49" charset="0"/>
                <a:cs typeface="Consolas" panose="020B0609020204030204" pitchFamily="49" charset="0"/>
              </a:rPr>
              <a:t> associated run script.</a:t>
            </a:r>
          </a:p>
          <a:p>
            <a:pPr>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Stack </a:t>
            </a:r>
            <a:r>
              <a:rPr lang="en-US" sz="1000" b="0" dirty="0">
                <a:solidFill>
                  <a:srgbClr val="DCDCAA"/>
                </a:solidFill>
                <a:effectLst/>
                <a:latin typeface="Consolas" panose="020B0609020204030204" pitchFamily="49" charset="0"/>
                <a:cs typeface="Consolas" panose="020B0609020204030204" pitchFamily="49" charset="0"/>
              </a:rPr>
              <a:t>dump</a:t>
            </a:r>
            <a:r>
              <a:rPr lang="en-US" sz="1000" b="0" dirty="0">
                <a:solidFill>
                  <a:srgbClr val="CCCCCC"/>
                </a:solidFill>
                <a:effectLst/>
                <a:latin typeface="Consolas" panose="020B0609020204030204" pitchFamily="49" charset="0"/>
                <a:cs typeface="Consolas" panose="020B0609020204030204" pitchFamily="49" charset="0"/>
              </a:rPr>
              <a:t>:</a:t>
            </a:r>
          </a:p>
          <a:p>
            <a:pPr>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0. Program arguments: /home/</a:t>
            </a:r>
            <a:r>
              <a:rPr lang="en-US" sz="1000" b="0" dirty="0" err="1">
                <a:solidFill>
                  <a:srgbClr val="CCCCCC"/>
                </a:solidFill>
                <a:effectLst/>
                <a:latin typeface="Consolas" panose="020B0609020204030204" pitchFamily="49" charset="0"/>
                <a:cs typeface="Consolas" panose="020B0609020204030204" pitchFamily="49" charset="0"/>
              </a:rPr>
              <a:t>marsenau</a:t>
            </a:r>
            <a:r>
              <a:rPr lang="en-US" sz="1000" b="0" dirty="0">
                <a:solidFill>
                  <a:srgbClr val="CCCCCC"/>
                </a:solidFill>
                <a:effectLst/>
                <a:latin typeface="Consolas" panose="020B0609020204030204" pitchFamily="49" charset="0"/>
                <a:cs typeface="Consolas" panose="020B0609020204030204" pitchFamily="49" charset="0"/>
              </a:rPr>
              <a:t>/</a:t>
            </a:r>
            <a:r>
              <a:rPr lang="en-US" sz="1000" b="0" dirty="0" err="1">
                <a:solidFill>
                  <a:srgbClr val="CCCCCC"/>
                </a:solidFill>
                <a:effectLst/>
                <a:latin typeface="Consolas" panose="020B0609020204030204" pitchFamily="49" charset="0"/>
                <a:cs typeface="Consolas" panose="020B0609020204030204" pitchFamily="49" charset="0"/>
              </a:rPr>
              <a:t>src</a:t>
            </a:r>
            <a:r>
              <a:rPr lang="en-US" sz="1000" b="0" dirty="0">
                <a:solidFill>
                  <a:srgbClr val="CCCCCC"/>
                </a:solidFill>
                <a:effectLst/>
                <a:latin typeface="Consolas" panose="020B0609020204030204" pitchFamily="49" charset="0"/>
                <a:cs typeface="Consolas" panose="020B0609020204030204" pitchFamily="49" charset="0"/>
              </a:rPr>
              <a:t>/llvm-project/build/bin/clang++ -</a:t>
            </a:r>
            <a:r>
              <a:rPr lang="en-US" sz="1000" b="0" dirty="0" err="1">
                <a:solidFill>
                  <a:srgbClr val="CCCCCC"/>
                </a:solidFill>
                <a:effectLst/>
                <a:latin typeface="Consolas" panose="020B0609020204030204" pitchFamily="49" charset="0"/>
                <a:cs typeface="Consolas" panose="020B0609020204030204" pitchFamily="49" charset="0"/>
              </a:rPr>
              <a:t>fpass</a:t>
            </a:r>
            <a:r>
              <a:rPr lang="en-US" sz="1000" b="0" dirty="0">
                <a:solidFill>
                  <a:srgbClr val="CCCCCC"/>
                </a:solidFill>
                <a:effectLst/>
                <a:latin typeface="Consolas" panose="020B0609020204030204" pitchFamily="49" charset="0"/>
                <a:cs typeface="Consolas" panose="020B0609020204030204" pitchFamily="49" charset="0"/>
              </a:rPr>
              <a:t>-plugin=/home/</a:t>
            </a:r>
            <a:r>
              <a:rPr lang="en-US" sz="1000" b="0" dirty="0" err="1">
                <a:solidFill>
                  <a:srgbClr val="CCCCCC"/>
                </a:solidFill>
                <a:effectLst/>
                <a:latin typeface="Consolas" panose="020B0609020204030204" pitchFamily="49" charset="0"/>
                <a:cs typeface="Consolas" panose="020B0609020204030204" pitchFamily="49" charset="0"/>
              </a:rPr>
              <a:t>marsenau</a:t>
            </a:r>
            <a:r>
              <a:rPr lang="en-US" sz="1000" b="0" dirty="0">
                <a:solidFill>
                  <a:srgbClr val="CCCCCC"/>
                </a:solidFill>
                <a:effectLst/>
                <a:latin typeface="Consolas" panose="020B0609020204030204" pitchFamily="49" charset="0"/>
                <a:cs typeface="Consolas" panose="020B0609020204030204" pitchFamily="49" charset="0"/>
              </a:rPr>
              <a:t>/</a:t>
            </a:r>
            <a:r>
              <a:rPr lang="en-US" sz="1000" b="0" dirty="0" err="1">
                <a:solidFill>
                  <a:srgbClr val="CCCCCC"/>
                </a:solidFill>
                <a:effectLst/>
                <a:latin typeface="Consolas" panose="020B0609020204030204" pitchFamily="49" charset="0"/>
                <a:cs typeface="Consolas" panose="020B0609020204030204" pitchFamily="49" charset="0"/>
              </a:rPr>
              <a:t>src</a:t>
            </a:r>
            <a:r>
              <a:rPr lang="en-US" sz="1000" b="0" dirty="0">
                <a:solidFill>
                  <a:srgbClr val="CCCCCC"/>
                </a:solidFill>
                <a:effectLst/>
                <a:latin typeface="Consolas" panose="020B0609020204030204" pitchFamily="49" charset="0"/>
                <a:cs typeface="Consolas" panose="020B0609020204030204" pitchFamily="49" charset="0"/>
              </a:rPr>
              <a:t>/llvm-reduce-tutorial/build/</a:t>
            </a:r>
            <a:r>
              <a:rPr lang="en-US" sz="1000" b="0" dirty="0" err="1">
                <a:solidFill>
                  <a:srgbClr val="CCCCCC"/>
                </a:solidFill>
                <a:effectLst/>
                <a:latin typeface="Consolas" panose="020B0609020204030204" pitchFamily="49" charset="0"/>
                <a:cs typeface="Consolas" panose="020B0609020204030204" pitchFamily="49" charset="0"/>
              </a:rPr>
              <a:t>buggy_plugin.so</a:t>
            </a:r>
            <a:r>
              <a:rPr lang="en-US" sz="1000" b="0" dirty="0">
                <a:solidFill>
                  <a:srgbClr val="CCCCCC"/>
                </a:solidFill>
                <a:effectLst/>
                <a:latin typeface="Consolas" panose="020B0609020204030204" pitchFamily="49" charset="0"/>
                <a:cs typeface="Consolas" panose="020B0609020204030204" pitchFamily="49" charset="0"/>
              </a:rPr>
              <a:t> -DGTEST_HAS_RTTI=0 -DLLVM_EXPORTS … </a:t>
            </a:r>
            <a:r>
              <a:rPr lang="en-US" sz="1000" b="0" dirty="0">
                <a:solidFill>
                  <a:srgbClr val="D4D4D4"/>
                </a:solidFill>
                <a:effectLst/>
                <a:latin typeface="Consolas" panose="020B0609020204030204" pitchFamily="49" charset="0"/>
                <a:cs typeface="Consolas" panose="020B0609020204030204" pitchFamily="49" charset="0"/>
              </a:rPr>
              <a:t>-o</a:t>
            </a:r>
            <a:r>
              <a:rPr lang="en-US" sz="1000" b="0" dirty="0">
                <a:solidFill>
                  <a:srgbClr val="CCCCCC"/>
                </a:solidFill>
                <a:effectLst/>
                <a:latin typeface="Consolas" panose="020B0609020204030204" pitchFamily="49" charset="0"/>
                <a:cs typeface="Consolas" panose="020B0609020204030204" pitchFamily="49" charset="0"/>
              </a:rPr>
              <a:t> lib/Target/X86/</a:t>
            </a:r>
            <a:r>
              <a:rPr lang="en-US" sz="1000" b="0" dirty="0" err="1">
                <a:solidFill>
                  <a:srgbClr val="CCCCCC"/>
                </a:solidFill>
                <a:effectLst/>
                <a:latin typeface="Consolas" panose="020B0609020204030204" pitchFamily="49" charset="0"/>
                <a:cs typeface="Consolas" panose="020B0609020204030204" pitchFamily="49" charset="0"/>
              </a:rPr>
              <a:t>CMakeFiles</a:t>
            </a:r>
            <a:r>
              <a:rPr lang="en-US" sz="1000" b="0" dirty="0">
                <a:solidFill>
                  <a:srgbClr val="CCCCCC"/>
                </a:solidFill>
                <a:effectLst/>
                <a:latin typeface="Consolas" panose="020B0609020204030204" pitchFamily="49" charset="0"/>
                <a:cs typeface="Consolas" panose="020B0609020204030204" pitchFamily="49" charset="0"/>
              </a:rPr>
              <a:t>/LLVMX86CodeGen.dir/X86ISelLowering.cpp.o </a:t>
            </a:r>
            <a:r>
              <a:rPr lang="en-US" sz="1000" b="0" dirty="0">
                <a:solidFill>
                  <a:srgbClr val="D4D4D4"/>
                </a:solidFill>
                <a:effectLst/>
                <a:latin typeface="Consolas" panose="020B0609020204030204" pitchFamily="49" charset="0"/>
                <a:cs typeface="Consolas" panose="020B0609020204030204" pitchFamily="49" charset="0"/>
              </a:rPr>
              <a:t>-c</a:t>
            </a:r>
            <a:r>
              <a:rPr lang="en-US" sz="1000" b="0" dirty="0">
                <a:solidFill>
                  <a:srgbClr val="CCCCCC"/>
                </a:solidFill>
                <a:effectLst/>
                <a:latin typeface="Consolas" panose="020B0609020204030204" pitchFamily="49" charset="0"/>
                <a:cs typeface="Consolas" panose="020B0609020204030204" pitchFamily="49" charset="0"/>
              </a:rPr>
              <a:t> /home/</a:t>
            </a:r>
            <a:r>
              <a:rPr lang="en-US" sz="1000" b="0" dirty="0" err="1">
                <a:solidFill>
                  <a:srgbClr val="CCCCCC"/>
                </a:solidFill>
                <a:effectLst/>
                <a:latin typeface="Consolas" panose="020B0609020204030204" pitchFamily="49" charset="0"/>
                <a:cs typeface="Consolas" panose="020B0609020204030204" pitchFamily="49" charset="0"/>
              </a:rPr>
              <a:t>marsenau</a:t>
            </a:r>
            <a:r>
              <a:rPr lang="en-US" sz="1000" b="0" dirty="0">
                <a:solidFill>
                  <a:srgbClr val="CCCCCC"/>
                </a:solidFill>
                <a:effectLst/>
                <a:latin typeface="Consolas" panose="020B0609020204030204" pitchFamily="49" charset="0"/>
                <a:cs typeface="Consolas" panose="020B0609020204030204" pitchFamily="49" charset="0"/>
              </a:rPr>
              <a:t>/</a:t>
            </a:r>
            <a:r>
              <a:rPr lang="en-US" sz="1000" b="0" dirty="0" err="1">
                <a:solidFill>
                  <a:srgbClr val="CCCCCC"/>
                </a:solidFill>
                <a:effectLst/>
                <a:latin typeface="Consolas" panose="020B0609020204030204" pitchFamily="49" charset="0"/>
                <a:cs typeface="Consolas" panose="020B0609020204030204" pitchFamily="49" charset="0"/>
              </a:rPr>
              <a:t>src</a:t>
            </a:r>
            <a:r>
              <a:rPr lang="en-US" sz="1000" b="0" dirty="0">
                <a:solidFill>
                  <a:srgbClr val="CCCCCC"/>
                </a:solidFill>
                <a:effectLst/>
                <a:latin typeface="Consolas" panose="020B0609020204030204" pitchFamily="49" charset="0"/>
                <a:cs typeface="Consolas" panose="020B0609020204030204" pitchFamily="49" charset="0"/>
              </a:rPr>
              <a:t>/llvm-project/llvm/lib/Target/X86/X86ISelLowering.cpp</a:t>
            </a:r>
          </a:p>
          <a:p>
            <a:pPr>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1. &lt;</a:t>
            </a:r>
            <a:r>
              <a:rPr lang="en-US" sz="1000" b="0" dirty="0" err="1">
                <a:solidFill>
                  <a:srgbClr val="DCDCAA"/>
                </a:solidFill>
                <a:effectLst/>
                <a:latin typeface="Consolas" panose="020B0609020204030204" pitchFamily="49" charset="0"/>
                <a:cs typeface="Consolas" panose="020B0609020204030204" pitchFamily="49" charset="0"/>
              </a:rPr>
              <a:t>eof</a:t>
            </a:r>
            <a:r>
              <a:rPr lang="en-US" sz="1000" b="0" dirty="0">
                <a:solidFill>
                  <a:srgbClr val="CCCCCC"/>
                </a:solidFill>
                <a:effectLst/>
                <a:latin typeface="Consolas" panose="020B0609020204030204" pitchFamily="49" charset="0"/>
                <a:cs typeface="Consolas" panose="020B0609020204030204" pitchFamily="49" charset="0"/>
              </a:rPr>
              <a:t>&gt; parser at end of file</a:t>
            </a:r>
          </a:p>
          <a:p>
            <a:pPr>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2. Optimizer</a:t>
            </a:r>
          </a:p>
          <a:p>
            <a:pPr>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3. Running pass </a:t>
            </a:r>
            <a:r>
              <a:rPr lang="en-US" sz="1000" b="0" dirty="0">
                <a:solidFill>
                  <a:srgbClr val="CE9178"/>
                </a:solidFill>
                <a:effectLst/>
                <a:latin typeface="Consolas" panose="020B0609020204030204" pitchFamily="49" charset="0"/>
                <a:cs typeface="Consolas" panose="020B0609020204030204" pitchFamily="49" charset="0"/>
              </a:rPr>
              <a:t>"function&lt;eager-inv&gt;(float2int,lower-constant-intrinsics,buggy&lt;crash-load-of-</a:t>
            </a:r>
            <a:r>
              <a:rPr lang="en-US" sz="1000" b="0" dirty="0" err="1">
                <a:solidFill>
                  <a:srgbClr val="CE9178"/>
                </a:solidFill>
                <a:effectLst/>
                <a:latin typeface="Consolas" panose="020B0609020204030204" pitchFamily="49" charset="0"/>
                <a:cs typeface="Consolas" panose="020B0609020204030204" pitchFamily="49" charset="0"/>
              </a:rPr>
              <a:t>inttoptr</a:t>
            </a:r>
            <a:r>
              <a:rPr lang="en-US" sz="1000" b="0" dirty="0">
                <a:solidFill>
                  <a:srgbClr val="CE9178"/>
                </a:solidFill>
                <a:effectLst/>
                <a:latin typeface="Consolas" panose="020B0609020204030204" pitchFamily="49" charset="0"/>
                <a:cs typeface="Consolas" panose="020B0609020204030204" pitchFamily="49" charset="0"/>
              </a:rPr>
              <a:t>;&gt;,loop(loop-rotate&lt;</a:t>
            </a:r>
            <a:r>
              <a:rPr lang="en-US" sz="1000" b="0" dirty="0" err="1">
                <a:solidFill>
                  <a:srgbClr val="CE9178"/>
                </a:solidFill>
                <a:effectLst/>
                <a:latin typeface="Consolas" panose="020B0609020204030204" pitchFamily="49" charset="0"/>
                <a:cs typeface="Consolas" panose="020B0609020204030204" pitchFamily="49" charset="0"/>
              </a:rPr>
              <a:t>header-duplication;no-prepare-for-lto</a:t>
            </a:r>
            <a:r>
              <a:rPr lang="en-US" sz="1000" b="0" dirty="0">
                <a:solidFill>
                  <a:srgbClr val="CE9178"/>
                </a:solidFill>
                <a:effectLst/>
                <a:latin typeface="Consolas" panose="020B0609020204030204" pitchFamily="49" charset="0"/>
                <a:cs typeface="Consolas" panose="020B0609020204030204" pitchFamily="49" charset="0"/>
              </a:rPr>
              <a:t>&gt;,loop-deletion),loop-</a:t>
            </a:r>
            <a:r>
              <a:rPr lang="en-US" sz="1000" b="0" dirty="0" err="1">
                <a:solidFill>
                  <a:srgbClr val="CE9178"/>
                </a:solidFill>
                <a:effectLst/>
                <a:latin typeface="Consolas" panose="020B0609020204030204" pitchFamily="49" charset="0"/>
                <a:cs typeface="Consolas" panose="020B0609020204030204" pitchFamily="49" charset="0"/>
              </a:rPr>
              <a:t>distribute,inject</a:t>
            </a:r>
            <a:r>
              <a:rPr lang="en-US" sz="1000" b="0" dirty="0">
                <a:solidFill>
                  <a:srgbClr val="CE9178"/>
                </a:solidFill>
                <a:effectLst/>
                <a:latin typeface="Consolas" panose="020B0609020204030204" pitchFamily="49" charset="0"/>
                <a:cs typeface="Consolas" panose="020B0609020204030204" pitchFamily="49" charset="0"/>
              </a:rPr>
              <a:t>-</a:t>
            </a:r>
            <a:r>
              <a:rPr lang="en-US" sz="1000" b="0" dirty="0" err="1">
                <a:solidFill>
                  <a:srgbClr val="CE9178"/>
                </a:solidFill>
                <a:effectLst/>
                <a:latin typeface="Consolas" panose="020B0609020204030204" pitchFamily="49" charset="0"/>
                <a:cs typeface="Consolas" panose="020B0609020204030204" pitchFamily="49" charset="0"/>
              </a:rPr>
              <a:t>tli</a:t>
            </a:r>
            <a:r>
              <a:rPr lang="en-US" sz="1000" b="0" dirty="0">
                <a:solidFill>
                  <a:srgbClr val="CE9178"/>
                </a:solidFill>
                <a:effectLst/>
                <a:latin typeface="Consolas" panose="020B0609020204030204" pitchFamily="49" charset="0"/>
                <a:cs typeface="Consolas" panose="020B0609020204030204" pitchFamily="49" charset="0"/>
              </a:rPr>
              <a:t>-</a:t>
            </a:r>
            <a:r>
              <a:rPr lang="en-US" sz="1000" b="0" dirty="0" err="1">
                <a:solidFill>
                  <a:srgbClr val="CE9178"/>
                </a:solidFill>
                <a:effectLst/>
                <a:latin typeface="Consolas" panose="020B0609020204030204" pitchFamily="49" charset="0"/>
                <a:cs typeface="Consolas" panose="020B0609020204030204" pitchFamily="49" charset="0"/>
              </a:rPr>
              <a:t>mappings,loop</a:t>
            </a:r>
            <a:r>
              <a:rPr lang="en-US" sz="1000" b="0" dirty="0">
                <a:solidFill>
                  <a:srgbClr val="CE9178"/>
                </a:solidFill>
                <a:effectLst/>
                <a:latin typeface="Consolas" panose="020B0609020204030204" pitchFamily="49" charset="0"/>
                <a:cs typeface="Consolas" panose="020B0609020204030204" pitchFamily="49" charset="0"/>
              </a:rPr>
              <a:t>-vectorize&lt;</a:t>
            </a:r>
            <a:r>
              <a:rPr lang="en-US" sz="1000" b="0" dirty="0" err="1">
                <a:solidFill>
                  <a:srgbClr val="CE9178"/>
                </a:solidFill>
                <a:effectLst/>
                <a:latin typeface="Consolas" panose="020B0609020204030204" pitchFamily="49" charset="0"/>
                <a:cs typeface="Consolas" panose="020B0609020204030204" pitchFamily="49" charset="0"/>
              </a:rPr>
              <a:t>no-interleave-forced-only;no-vectorize-forced-only</a:t>
            </a:r>
            <a:r>
              <a:rPr lang="en-US" sz="1000" b="0" dirty="0">
                <a:solidFill>
                  <a:srgbClr val="CE9178"/>
                </a:solidFill>
                <a:effectLst/>
                <a:latin typeface="Consolas" panose="020B0609020204030204" pitchFamily="49" charset="0"/>
                <a:cs typeface="Consolas" panose="020B0609020204030204" pitchFamily="49" charset="0"/>
              </a:rPr>
              <a:t>;&gt;,infer-</a:t>
            </a:r>
            <a:r>
              <a:rPr lang="en-US" sz="1000" b="0" dirty="0" err="1">
                <a:solidFill>
                  <a:srgbClr val="CE9178"/>
                </a:solidFill>
                <a:effectLst/>
                <a:latin typeface="Consolas" panose="020B0609020204030204" pitchFamily="49" charset="0"/>
                <a:cs typeface="Consolas" panose="020B0609020204030204" pitchFamily="49" charset="0"/>
              </a:rPr>
              <a:t>alignment,loop</a:t>
            </a:r>
            <a:r>
              <a:rPr lang="en-US" sz="1000" b="0" dirty="0">
                <a:solidFill>
                  <a:srgbClr val="CE9178"/>
                </a:solidFill>
                <a:effectLst/>
                <a:latin typeface="Consolas" panose="020B0609020204030204" pitchFamily="49" charset="0"/>
                <a:cs typeface="Consolas" panose="020B0609020204030204" pitchFamily="49" charset="0"/>
              </a:rPr>
              <a:t>-load-</a:t>
            </a:r>
            <a:r>
              <a:rPr lang="en-US" sz="1000" b="0" dirty="0" err="1">
                <a:solidFill>
                  <a:srgbClr val="CE9178"/>
                </a:solidFill>
                <a:effectLst/>
                <a:latin typeface="Consolas" panose="020B0609020204030204" pitchFamily="49" charset="0"/>
                <a:cs typeface="Consolas" panose="020B0609020204030204" pitchFamily="49" charset="0"/>
              </a:rPr>
              <a:t>elim,instcombine</a:t>
            </a:r>
            <a:r>
              <a:rPr lang="en-US" sz="1000" b="0" dirty="0">
                <a:solidFill>
                  <a:srgbClr val="CE9178"/>
                </a:solidFill>
                <a:effectLst/>
                <a:latin typeface="Consolas" panose="020B0609020204030204" pitchFamily="49" charset="0"/>
                <a:cs typeface="Consolas" panose="020B0609020204030204" pitchFamily="49" charset="0"/>
              </a:rPr>
              <a:t>&lt;max-iterations=1;no-verify-fixpoint&gt;,</a:t>
            </a:r>
            <a:r>
              <a:rPr lang="en-US" sz="1000" b="0" dirty="0" err="1">
                <a:solidFill>
                  <a:srgbClr val="CE9178"/>
                </a:solidFill>
                <a:effectLst/>
                <a:latin typeface="Consolas" panose="020B0609020204030204" pitchFamily="49" charset="0"/>
                <a:cs typeface="Consolas" panose="020B0609020204030204" pitchFamily="49" charset="0"/>
              </a:rPr>
              <a:t>simplifycfg</a:t>
            </a:r>
            <a:r>
              <a:rPr lang="en-US" sz="1000" b="0" dirty="0">
                <a:solidFill>
                  <a:srgbClr val="CE9178"/>
                </a:solidFill>
                <a:effectLst/>
                <a:latin typeface="Consolas" panose="020B0609020204030204" pitchFamily="49" charset="0"/>
                <a:cs typeface="Consolas" panose="020B0609020204030204" pitchFamily="49" charset="0"/>
              </a:rPr>
              <a:t>&lt;bonus-</a:t>
            </a:r>
            <a:r>
              <a:rPr lang="en-US" sz="1000" b="0" dirty="0" err="1">
                <a:solidFill>
                  <a:srgbClr val="CE9178"/>
                </a:solidFill>
                <a:effectLst/>
                <a:latin typeface="Consolas" panose="020B0609020204030204" pitchFamily="49" charset="0"/>
                <a:cs typeface="Consolas" panose="020B0609020204030204" pitchFamily="49" charset="0"/>
              </a:rPr>
              <a:t>inst</a:t>
            </a:r>
            <a:r>
              <a:rPr lang="en-US" sz="1000" b="0" dirty="0">
                <a:solidFill>
                  <a:srgbClr val="CE9178"/>
                </a:solidFill>
                <a:effectLst/>
                <a:latin typeface="Consolas" panose="020B0609020204030204" pitchFamily="49" charset="0"/>
                <a:cs typeface="Consolas" panose="020B0609020204030204" pitchFamily="49" charset="0"/>
              </a:rPr>
              <a:t>-threshold=1;forward-switch-cond;switch-range-to-icmp;switch-to-lookup;no-keep-loops;hoist-common-insts;no-hoist-loads-stores-with-cond-faulting;sink-common-insts;speculate-blocks;simplify-cond-branch;no-speculate-unpredictables&gt;,</a:t>
            </a:r>
            <a:r>
              <a:rPr lang="en-US" sz="1000" b="0" dirty="0" err="1">
                <a:solidFill>
                  <a:srgbClr val="CE9178"/>
                </a:solidFill>
                <a:effectLst/>
                <a:latin typeface="Consolas" panose="020B0609020204030204" pitchFamily="49" charset="0"/>
                <a:cs typeface="Consolas" panose="020B0609020204030204" pitchFamily="49" charset="0"/>
              </a:rPr>
              <a:t>slp-vectorizer,vector-combine,instcombine</a:t>
            </a:r>
            <a:r>
              <a:rPr lang="en-US" sz="1000" b="0" dirty="0">
                <a:solidFill>
                  <a:srgbClr val="CE9178"/>
                </a:solidFill>
                <a:effectLst/>
                <a:latin typeface="Consolas" panose="020B0609020204030204" pitchFamily="49" charset="0"/>
                <a:cs typeface="Consolas" panose="020B0609020204030204" pitchFamily="49" charset="0"/>
              </a:rPr>
              <a:t>&lt;max-iterations=1;no-verify-fixpoint&gt;,loop-unroll&lt;O2&gt;,transform-</a:t>
            </a:r>
            <a:r>
              <a:rPr lang="en-US" sz="1000" b="0" dirty="0" err="1">
                <a:solidFill>
                  <a:srgbClr val="CE9178"/>
                </a:solidFill>
                <a:effectLst/>
                <a:latin typeface="Consolas" panose="020B0609020204030204" pitchFamily="49" charset="0"/>
                <a:cs typeface="Consolas" panose="020B0609020204030204" pitchFamily="49" charset="0"/>
              </a:rPr>
              <a:t>warning,sroa</a:t>
            </a:r>
            <a:r>
              <a:rPr lang="en-US" sz="1000" b="0" dirty="0">
                <a:solidFill>
                  <a:srgbClr val="CE9178"/>
                </a:solidFill>
                <a:effectLst/>
                <a:latin typeface="Consolas" panose="020B0609020204030204" pitchFamily="49" charset="0"/>
                <a:cs typeface="Consolas" panose="020B0609020204030204" pitchFamily="49" charset="0"/>
              </a:rPr>
              <a:t>&lt;preserve-</a:t>
            </a:r>
            <a:r>
              <a:rPr lang="en-US" sz="1000" b="0" dirty="0" err="1">
                <a:solidFill>
                  <a:srgbClr val="CE9178"/>
                </a:solidFill>
                <a:effectLst/>
                <a:latin typeface="Consolas" panose="020B0609020204030204" pitchFamily="49" charset="0"/>
                <a:cs typeface="Consolas" panose="020B0609020204030204" pitchFamily="49" charset="0"/>
              </a:rPr>
              <a:t>cfg</a:t>
            </a:r>
            <a:r>
              <a:rPr lang="en-US" sz="1000" b="0" dirty="0">
                <a:solidFill>
                  <a:srgbClr val="CE9178"/>
                </a:solidFill>
                <a:effectLst/>
                <a:latin typeface="Consolas" panose="020B0609020204030204" pitchFamily="49" charset="0"/>
                <a:cs typeface="Consolas" panose="020B0609020204030204" pitchFamily="49" charset="0"/>
              </a:rPr>
              <a:t>&gt;,infer-</a:t>
            </a:r>
            <a:r>
              <a:rPr lang="en-US" sz="1000" b="0" dirty="0" err="1">
                <a:solidFill>
                  <a:srgbClr val="CE9178"/>
                </a:solidFill>
                <a:effectLst/>
                <a:latin typeface="Consolas" panose="020B0609020204030204" pitchFamily="49" charset="0"/>
                <a:cs typeface="Consolas" panose="020B0609020204030204" pitchFamily="49" charset="0"/>
              </a:rPr>
              <a:t>alignment,instcombine</a:t>
            </a:r>
            <a:r>
              <a:rPr lang="en-US" sz="1000" b="0" dirty="0">
                <a:solidFill>
                  <a:srgbClr val="CE9178"/>
                </a:solidFill>
                <a:effectLst/>
                <a:latin typeface="Consolas" panose="020B0609020204030204" pitchFamily="49" charset="0"/>
                <a:cs typeface="Consolas" panose="020B0609020204030204" pitchFamily="49" charset="0"/>
              </a:rPr>
              <a:t>&lt;max-iterations=1;no-verify-fixp`oint&gt;,loop-</a:t>
            </a:r>
            <a:r>
              <a:rPr lang="en-US" sz="1000" b="0" dirty="0" err="1">
                <a:solidFill>
                  <a:srgbClr val="CE9178"/>
                </a:solidFill>
                <a:effectLst/>
                <a:latin typeface="Consolas" panose="020B0609020204030204" pitchFamily="49" charset="0"/>
                <a:cs typeface="Consolas" panose="020B0609020204030204" pitchFamily="49" charset="0"/>
              </a:rPr>
              <a:t>mssa</a:t>
            </a:r>
            <a:r>
              <a:rPr lang="en-US" sz="1000" b="0" dirty="0">
                <a:solidFill>
                  <a:srgbClr val="CE9178"/>
                </a:solidFill>
                <a:effectLst/>
                <a:latin typeface="Consolas" panose="020B0609020204030204" pitchFamily="49" charset="0"/>
                <a:cs typeface="Consolas" panose="020B0609020204030204" pitchFamily="49" charset="0"/>
              </a:rPr>
              <a:t>(</a:t>
            </a:r>
            <a:r>
              <a:rPr lang="en-US" sz="1000" b="0" dirty="0" err="1">
                <a:solidFill>
                  <a:srgbClr val="CE9178"/>
                </a:solidFill>
                <a:effectLst/>
                <a:latin typeface="Consolas" panose="020B0609020204030204" pitchFamily="49" charset="0"/>
                <a:cs typeface="Consolas" panose="020B0609020204030204" pitchFamily="49" charset="0"/>
              </a:rPr>
              <a:t>licm</a:t>
            </a:r>
            <a:r>
              <a:rPr lang="en-US" sz="1000" b="0" dirty="0">
                <a:solidFill>
                  <a:srgbClr val="CE9178"/>
                </a:solidFill>
                <a:effectLst/>
                <a:latin typeface="Consolas" panose="020B0609020204030204" pitchFamily="49" charset="0"/>
                <a:cs typeface="Consolas" panose="020B0609020204030204" pitchFamily="49" charset="0"/>
              </a:rPr>
              <a:t>&lt;</a:t>
            </a:r>
            <a:r>
              <a:rPr lang="en-US" sz="1000" b="0" dirty="0" err="1">
                <a:solidFill>
                  <a:srgbClr val="CE9178"/>
                </a:solidFill>
                <a:effectLst/>
                <a:latin typeface="Consolas" panose="020B0609020204030204" pitchFamily="49" charset="0"/>
                <a:cs typeface="Consolas" panose="020B0609020204030204" pitchFamily="49" charset="0"/>
              </a:rPr>
              <a:t>allowspeculation</a:t>
            </a:r>
            <a:r>
              <a:rPr lang="en-US" sz="1000" b="0" dirty="0">
                <a:solidFill>
                  <a:srgbClr val="CE9178"/>
                </a:solidFill>
                <a:effectLst/>
                <a:latin typeface="Consolas" panose="020B0609020204030204" pitchFamily="49" charset="0"/>
                <a:cs typeface="Consolas" panose="020B0609020204030204" pitchFamily="49" charset="0"/>
              </a:rPr>
              <a:t>&gt;),alignment-from-assumptions,loop-sink,instsimplify,div-rem-pairs,tailcallelim,simplifycfg&lt;bonus-</a:t>
            </a:r>
            <a:r>
              <a:rPr lang="en-US" sz="1000" b="0" dirty="0" err="1">
                <a:solidFill>
                  <a:srgbClr val="CE9178"/>
                </a:solidFill>
                <a:effectLst/>
                <a:latin typeface="Consolas" panose="020B0609020204030204" pitchFamily="49" charset="0"/>
                <a:cs typeface="Consolas" panose="020B0609020204030204" pitchFamily="49" charset="0"/>
              </a:rPr>
              <a:t>inst</a:t>
            </a:r>
            <a:r>
              <a:rPr lang="en-US" sz="1000" b="0" dirty="0">
                <a:solidFill>
                  <a:srgbClr val="CE9178"/>
                </a:solidFill>
                <a:effectLst/>
                <a:latin typeface="Consolas" panose="020B0609020204030204" pitchFamily="49" charset="0"/>
                <a:cs typeface="Consolas" panose="020B0609020204030204" pitchFamily="49" charset="0"/>
              </a:rPr>
              <a:t>-threshold=1;no-forward-switch-cond;switch-range-to-icmp;no-switch-to-lookup;keep-loops;no-hoist-common-insts;hoist-loads-stores-with-cond-faulting;no-sink-common-insts;speculate-blocks;simplify-cond-branch;speculate-unpredictables&gt;)"</a:t>
            </a:r>
            <a:r>
              <a:rPr lang="en-US" sz="1000" b="0" dirty="0">
                <a:solidFill>
                  <a:srgbClr val="CCCCCC"/>
                </a:solidFill>
                <a:effectLst/>
                <a:latin typeface="Consolas" panose="020B0609020204030204" pitchFamily="49" charset="0"/>
                <a:cs typeface="Consolas" panose="020B0609020204030204" pitchFamily="49" charset="0"/>
              </a:rPr>
              <a:t> on module </a:t>
            </a:r>
            <a:r>
              <a:rPr lang="en-US" sz="1000" b="0" dirty="0">
                <a:solidFill>
                  <a:srgbClr val="CE9178"/>
                </a:solidFill>
                <a:effectLst/>
                <a:latin typeface="Consolas" panose="020B0609020204030204" pitchFamily="49" charset="0"/>
                <a:cs typeface="Consolas" panose="020B0609020204030204" pitchFamily="49" charset="0"/>
              </a:rPr>
              <a:t>"/home/</a:t>
            </a:r>
            <a:r>
              <a:rPr lang="en-US" sz="1000" b="0" dirty="0" err="1">
                <a:solidFill>
                  <a:srgbClr val="CE9178"/>
                </a:solidFill>
                <a:effectLst/>
                <a:latin typeface="Consolas" panose="020B0609020204030204" pitchFamily="49" charset="0"/>
                <a:cs typeface="Consolas" panose="020B0609020204030204" pitchFamily="49" charset="0"/>
              </a:rPr>
              <a:t>marsenau</a:t>
            </a:r>
            <a:r>
              <a:rPr lang="en-US" sz="1000" b="0" dirty="0">
                <a:solidFill>
                  <a:srgbClr val="CE9178"/>
                </a:solidFill>
                <a:effectLst/>
                <a:latin typeface="Consolas" panose="020B0609020204030204" pitchFamily="49" charset="0"/>
                <a:cs typeface="Consolas" panose="020B0609020204030204" pitchFamily="49" charset="0"/>
              </a:rPr>
              <a:t>/</a:t>
            </a:r>
            <a:r>
              <a:rPr lang="en-US" sz="1000" b="0" dirty="0" err="1">
                <a:solidFill>
                  <a:srgbClr val="CE9178"/>
                </a:solidFill>
                <a:effectLst/>
                <a:latin typeface="Consolas" panose="020B0609020204030204" pitchFamily="49" charset="0"/>
                <a:cs typeface="Consolas" panose="020B0609020204030204" pitchFamily="49" charset="0"/>
              </a:rPr>
              <a:t>src</a:t>
            </a:r>
            <a:r>
              <a:rPr lang="en-US" sz="1000" b="0" dirty="0">
                <a:solidFill>
                  <a:srgbClr val="CE9178"/>
                </a:solidFill>
                <a:effectLst/>
                <a:latin typeface="Consolas" panose="020B0609020204030204" pitchFamily="49" charset="0"/>
                <a:cs typeface="Consolas" panose="020B0609020204030204" pitchFamily="49" charset="0"/>
              </a:rPr>
              <a:t>/llvm-project/llvm/lib/Target/X86/X86ISelLowering.cpp"</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CCCCCC"/>
                </a:solidFill>
                <a:effectLst/>
                <a:latin typeface="Consolas" panose="020B0609020204030204" pitchFamily="49" charset="0"/>
                <a:cs typeface="Consolas" panose="020B0609020204030204" pitchFamily="49" charset="0"/>
              </a:rPr>
              <a:t>4. Running pass </a:t>
            </a:r>
            <a:r>
              <a:rPr lang="en-US" sz="1000" b="0" dirty="0">
                <a:solidFill>
                  <a:srgbClr val="CE9178"/>
                </a:solidFill>
                <a:effectLst/>
                <a:latin typeface="Consolas" panose="020B0609020204030204" pitchFamily="49" charset="0"/>
                <a:cs typeface="Consolas" panose="020B0609020204030204" pitchFamily="49" charset="0"/>
              </a:rPr>
              <a:t>"buggy&lt;crash-load-of-</a:t>
            </a:r>
            <a:r>
              <a:rPr lang="en-US" sz="1000" b="0" dirty="0" err="1">
                <a:solidFill>
                  <a:srgbClr val="CE9178"/>
                </a:solidFill>
                <a:effectLst/>
                <a:latin typeface="Consolas" panose="020B0609020204030204" pitchFamily="49" charset="0"/>
                <a:cs typeface="Consolas" panose="020B0609020204030204" pitchFamily="49" charset="0"/>
              </a:rPr>
              <a:t>inttoptr</a:t>
            </a:r>
            <a:r>
              <a:rPr lang="en-US" sz="1000" b="0" dirty="0">
                <a:solidFill>
                  <a:srgbClr val="CE9178"/>
                </a:solidFill>
                <a:effectLst/>
                <a:latin typeface="Consolas" panose="020B0609020204030204" pitchFamily="49" charset="0"/>
                <a:cs typeface="Consolas" panose="020B0609020204030204" pitchFamily="49" charset="0"/>
              </a:rPr>
              <a:t>;&gt;"</a:t>
            </a:r>
            <a:r>
              <a:rPr lang="en-US" sz="1000" b="0" dirty="0">
                <a:solidFill>
                  <a:srgbClr val="CCCCCC"/>
                </a:solidFill>
                <a:effectLst/>
                <a:latin typeface="Consolas" panose="020B0609020204030204" pitchFamily="49" charset="0"/>
                <a:cs typeface="Consolas" panose="020B0609020204030204" pitchFamily="49" charset="0"/>
              </a:rPr>
              <a:t> on function </a:t>
            </a:r>
            <a:r>
              <a:rPr lang="en-US" sz="1000" b="0" dirty="0">
                <a:solidFill>
                  <a:srgbClr val="CE9178"/>
                </a:solidFill>
                <a:effectLst/>
                <a:latin typeface="Consolas" panose="020B0609020204030204" pitchFamily="49" charset="0"/>
                <a:cs typeface="Consolas" panose="020B0609020204030204" pitchFamily="49" charset="0"/>
              </a:rPr>
              <a:t>"_ZL19FindSingleBitChangePN4llvm5ValueE"</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#0 0x00007096a6a87928 llvm::sys::</a:t>
            </a:r>
            <a:r>
              <a:rPr lang="en-US" sz="1000" b="0" dirty="0" err="1">
                <a:solidFill>
                  <a:srgbClr val="6A9955"/>
                </a:solidFill>
                <a:effectLst/>
                <a:latin typeface="Consolas" panose="020B0609020204030204" pitchFamily="49" charset="0"/>
                <a:cs typeface="Consolas" panose="020B0609020204030204" pitchFamily="49" charset="0"/>
              </a:rPr>
              <a:t>PrintStackTrace</a:t>
            </a:r>
            <a:r>
              <a:rPr lang="en-US" sz="1000" b="0" dirty="0">
                <a:solidFill>
                  <a:srgbClr val="6A9955"/>
                </a:solidFill>
                <a:effectLst/>
                <a:latin typeface="Consolas" panose="020B0609020204030204" pitchFamily="49" charset="0"/>
                <a:cs typeface="Consolas" panose="020B0609020204030204" pitchFamily="49" charset="0"/>
              </a:rPr>
              <a:t>(llvm::</a:t>
            </a:r>
            <a:r>
              <a:rPr lang="en-US" sz="1000" b="0" dirty="0" err="1">
                <a:solidFill>
                  <a:srgbClr val="6A9955"/>
                </a:solidFill>
                <a:effectLst/>
                <a:latin typeface="Consolas" panose="020B0609020204030204" pitchFamily="49" charset="0"/>
                <a:cs typeface="Consolas" panose="020B0609020204030204" pitchFamily="49" charset="0"/>
              </a:rPr>
              <a:t>raw_ostream</a:t>
            </a:r>
            <a:r>
              <a:rPr lang="en-US" sz="1000" b="0" dirty="0">
                <a:solidFill>
                  <a:srgbClr val="6A9955"/>
                </a:solidFill>
                <a:effectLst/>
                <a:latin typeface="Consolas" panose="020B0609020204030204" pitchFamily="49" charset="0"/>
                <a:cs typeface="Consolas" panose="020B0609020204030204" pitchFamily="49" charset="0"/>
              </a:rPr>
              <a:t>&amp;, int)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/llvm-project/llvm/lib/Support/Unix/Signals.inc:804:13</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#1 0x00007096a6a857f0 llvm::sys::</a:t>
            </a:r>
            <a:r>
              <a:rPr lang="en-US" sz="1000" b="0" dirty="0" err="1">
                <a:solidFill>
                  <a:srgbClr val="6A9955"/>
                </a:solidFill>
                <a:effectLst/>
                <a:latin typeface="Consolas" panose="020B0609020204030204" pitchFamily="49" charset="0"/>
                <a:cs typeface="Consolas" panose="020B0609020204030204" pitchFamily="49" charset="0"/>
              </a:rPr>
              <a:t>RunSignalHandlers</a:t>
            </a:r>
            <a:r>
              <a:rPr lang="en-US" sz="1000" b="0" dirty="0">
                <a:solidFill>
                  <a:srgbClr val="6A9955"/>
                </a:solidFill>
                <a:effectLst/>
                <a:latin typeface="Consolas" panose="020B0609020204030204" pitchFamily="49" charset="0"/>
                <a:cs typeface="Consolas" panose="020B0609020204030204" pitchFamily="49" charset="0"/>
              </a:rPr>
              <a:t>()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/llvm-project/llvm/lib/Support/Signals.cpp:106:18</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#2 0x00007096a69befb7 (anonymous namespace)::</a:t>
            </a:r>
            <a:r>
              <a:rPr lang="en-US" sz="1000" b="0" dirty="0" err="1">
                <a:solidFill>
                  <a:srgbClr val="6A9955"/>
                </a:solidFill>
                <a:effectLst/>
                <a:latin typeface="Consolas" panose="020B0609020204030204" pitchFamily="49" charset="0"/>
                <a:cs typeface="Consolas" panose="020B0609020204030204" pitchFamily="49" charset="0"/>
              </a:rPr>
              <a:t>CrashRecoveryContextImpl</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HandleCrash</a:t>
            </a:r>
            <a:r>
              <a:rPr lang="en-US" sz="1000" b="0" dirty="0">
                <a:solidFill>
                  <a:srgbClr val="6A9955"/>
                </a:solidFill>
                <a:effectLst/>
                <a:latin typeface="Consolas" panose="020B0609020204030204" pitchFamily="49" charset="0"/>
                <a:cs typeface="Consolas" panose="020B0609020204030204" pitchFamily="49" charset="0"/>
              </a:rPr>
              <a:t>(int, unsigned long)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/llvm-project/llvm/lib/Support/CrashRecoveryContext.cpp:73:5</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#3 0x00007096a69bef4f llvm::</a:t>
            </a:r>
            <a:r>
              <a:rPr lang="en-US" sz="1000" b="0" dirty="0" err="1">
                <a:solidFill>
                  <a:srgbClr val="6A9955"/>
                </a:solidFill>
                <a:effectLst/>
                <a:latin typeface="Consolas" panose="020B0609020204030204" pitchFamily="49" charset="0"/>
                <a:cs typeface="Consolas" panose="020B0609020204030204" pitchFamily="49" charset="0"/>
              </a:rPr>
              <a:t>CrashRecoveryContext</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HandleExit</a:t>
            </a:r>
            <a:r>
              <a:rPr lang="en-US" sz="1000" b="0" dirty="0">
                <a:solidFill>
                  <a:srgbClr val="6A9955"/>
                </a:solidFill>
                <a:effectLst/>
                <a:latin typeface="Consolas" panose="020B0609020204030204" pitchFamily="49" charset="0"/>
                <a:cs typeface="Consolas" panose="020B0609020204030204" pitchFamily="49" charset="0"/>
              </a:rPr>
              <a:t>(int)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/llvm-project/llvm/lib/Support/CrashRecoveryContext.cpp:446:3</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#4 0x00007096a6a826d7 llvm::sys::Process::Exit(int, bool)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/llvm-project/llvm/lib/Support/Process.cpp:117:5</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#5 0x00005be361edba56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/llvm-project/build/bin/clang+++0x16a56)</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#6 0x00007096a69d2689 std::__cxx11::</a:t>
            </a:r>
            <a:r>
              <a:rPr lang="en-US" sz="1000" b="0" dirty="0" err="1">
                <a:solidFill>
                  <a:srgbClr val="6A9955"/>
                </a:solidFill>
                <a:effectLst/>
                <a:latin typeface="Consolas" panose="020B0609020204030204" pitchFamily="49" charset="0"/>
                <a:cs typeface="Consolas" panose="020B0609020204030204" pitchFamily="49" charset="0"/>
              </a:rPr>
              <a:t>basic_string</a:t>
            </a:r>
            <a:r>
              <a:rPr lang="en-US" sz="1000" b="0" dirty="0">
                <a:solidFill>
                  <a:srgbClr val="6A9955"/>
                </a:solidFill>
                <a:effectLst/>
                <a:latin typeface="Consolas" panose="020B0609020204030204" pitchFamily="49" charset="0"/>
                <a:cs typeface="Consolas" panose="020B0609020204030204" pitchFamily="49" charset="0"/>
              </a:rPr>
              <a:t>&lt;char, std::</a:t>
            </a:r>
            <a:r>
              <a:rPr lang="en-US" sz="1000" b="0" dirty="0" err="1">
                <a:solidFill>
                  <a:srgbClr val="6A9955"/>
                </a:solidFill>
                <a:effectLst/>
                <a:latin typeface="Consolas" panose="020B0609020204030204" pitchFamily="49" charset="0"/>
                <a:cs typeface="Consolas" panose="020B0609020204030204" pitchFamily="49" charset="0"/>
              </a:rPr>
              <a:t>char_traits</a:t>
            </a:r>
            <a:r>
              <a:rPr lang="en-US" sz="1000" b="0" dirty="0">
                <a:solidFill>
                  <a:srgbClr val="6A9955"/>
                </a:solidFill>
                <a:effectLst/>
                <a:latin typeface="Consolas" panose="020B0609020204030204" pitchFamily="49" charset="0"/>
                <a:cs typeface="Consolas" panose="020B0609020204030204" pitchFamily="49" charset="0"/>
              </a:rPr>
              <a:t>&lt;char&gt;, std::allocator&lt;char&gt;&gt;::_</a:t>
            </a:r>
            <a:r>
              <a:rPr lang="en-US" sz="1000" b="0" dirty="0" err="1">
                <a:solidFill>
                  <a:srgbClr val="6A9955"/>
                </a:solidFill>
                <a:effectLst/>
                <a:latin typeface="Consolas" panose="020B0609020204030204" pitchFamily="49" charset="0"/>
                <a:cs typeface="Consolas" panose="020B0609020204030204" pitchFamily="49" charset="0"/>
              </a:rPr>
              <a:t>M_data</a:t>
            </a:r>
            <a:r>
              <a:rPr lang="en-US" sz="1000" b="0" dirty="0">
                <a:solidFill>
                  <a:srgbClr val="6A9955"/>
                </a:solidFill>
                <a:effectLst/>
                <a:latin typeface="Consolas" panose="020B0609020204030204" pitchFamily="49" charset="0"/>
                <a:cs typeface="Consolas" panose="020B0609020204030204" pitchFamily="49" charset="0"/>
              </a:rPr>
              <a:t>() const /</a:t>
            </a:r>
            <a:r>
              <a:rPr lang="en-US" sz="1000" b="0" dirty="0" err="1">
                <a:solidFill>
                  <a:srgbClr val="6A9955"/>
                </a:solidFill>
                <a:effectLst/>
                <a:latin typeface="Consolas" panose="020B0609020204030204" pitchFamily="49" charset="0"/>
                <a:cs typeface="Consolas" panose="020B0609020204030204" pitchFamily="49" charset="0"/>
              </a:rPr>
              <a:t>usr</a:t>
            </a:r>
            <a:r>
              <a:rPr lang="en-US" sz="1000" b="0" dirty="0">
                <a:solidFill>
                  <a:srgbClr val="6A9955"/>
                </a:solidFill>
                <a:effectLst/>
                <a:latin typeface="Consolas" panose="020B0609020204030204" pitchFamily="49" charset="0"/>
                <a:cs typeface="Consolas" panose="020B0609020204030204" pitchFamily="49" charset="0"/>
              </a:rPr>
              <a:t>/lib/</a:t>
            </a:r>
            <a:r>
              <a:rPr lang="en-US" sz="1000" b="0" dirty="0" err="1">
                <a:solidFill>
                  <a:srgbClr val="6A9955"/>
                </a:solidFill>
                <a:effectLst/>
                <a:latin typeface="Consolas" panose="020B0609020204030204" pitchFamily="49" charset="0"/>
                <a:cs typeface="Consolas" panose="020B0609020204030204" pitchFamily="49" charset="0"/>
              </a:rPr>
              <a:t>gcc</a:t>
            </a:r>
            <a:r>
              <a:rPr lang="en-US" sz="1000" b="0" dirty="0">
                <a:solidFill>
                  <a:srgbClr val="6A9955"/>
                </a:solidFill>
                <a:effectLst/>
                <a:latin typeface="Consolas" panose="020B0609020204030204" pitchFamily="49" charset="0"/>
                <a:cs typeface="Consolas" panose="020B0609020204030204" pitchFamily="49" charset="0"/>
              </a:rPr>
              <a:t>/x86_64-linux-gnu/14/../../../../include/</a:t>
            </a:r>
            <a:r>
              <a:rPr lang="en-US" sz="1000" b="0" dirty="0" err="1">
                <a:solidFill>
                  <a:srgbClr val="6A9955"/>
                </a:solidFill>
                <a:effectLst/>
                <a:latin typeface="Consolas" panose="020B0609020204030204" pitchFamily="49" charset="0"/>
                <a:cs typeface="Consolas" panose="020B0609020204030204" pitchFamily="49" charset="0"/>
              </a:rPr>
              <a:t>c++</a:t>
            </a:r>
            <a:r>
              <a:rPr lang="en-US" sz="1000" b="0" dirty="0">
                <a:solidFill>
                  <a:srgbClr val="6A9955"/>
                </a:solidFill>
                <a:effectLst/>
                <a:latin typeface="Consolas" panose="020B0609020204030204" pitchFamily="49" charset="0"/>
                <a:cs typeface="Consolas" panose="020B0609020204030204" pitchFamily="49" charset="0"/>
              </a:rPr>
              <a:t>/14/bits/basic_string.h:228:28</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#7 0x00007096a69d2689 std::__cxx11::</a:t>
            </a:r>
            <a:r>
              <a:rPr lang="en-US" sz="1000" b="0" dirty="0" err="1">
                <a:solidFill>
                  <a:srgbClr val="6A9955"/>
                </a:solidFill>
                <a:effectLst/>
                <a:latin typeface="Consolas" panose="020B0609020204030204" pitchFamily="49" charset="0"/>
                <a:cs typeface="Consolas" panose="020B0609020204030204" pitchFamily="49" charset="0"/>
              </a:rPr>
              <a:t>basic_string</a:t>
            </a:r>
            <a:r>
              <a:rPr lang="en-US" sz="1000" b="0" dirty="0">
                <a:solidFill>
                  <a:srgbClr val="6A9955"/>
                </a:solidFill>
                <a:effectLst/>
                <a:latin typeface="Consolas" panose="020B0609020204030204" pitchFamily="49" charset="0"/>
                <a:cs typeface="Consolas" panose="020B0609020204030204" pitchFamily="49" charset="0"/>
              </a:rPr>
              <a:t>&lt;char, std::</a:t>
            </a:r>
            <a:r>
              <a:rPr lang="en-US" sz="1000" b="0" dirty="0" err="1">
                <a:solidFill>
                  <a:srgbClr val="6A9955"/>
                </a:solidFill>
                <a:effectLst/>
                <a:latin typeface="Consolas" panose="020B0609020204030204" pitchFamily="49" charset="0"/>
                <a:cs typeface="Consolas" panose="020B0609020204030204" pitchFamily="49" charset="0"/>
              </a:rPr>
              <a:t>char_traits</a:t>
            </a:r>
            <a:r>
              <a:rPr lang="en-US" sz="1000" b="0" dirty="0">
                <a:solidFill>
                  <a:srgbClr val="6A9955"/>
                </a:solidFill>
                <a:effectLst/>
                <a:latin typeface="Consolas" panose="020B0609020204030204" pitchFamily="49" charset="0"/>
                <a:cs typeface="Consolas" panose="020B0609020204030204" pitchFamily="49" charset="0"/>
              </a:rPr>
              <a:t>&lt;char&gt;, std::allocator&lt;char&gt;&gt;::_</a:t>
            </a:r>
            <a:r>
              <a:rPr lang="en-US" sz="1000" b="0" dirty="0" err="1">
                <a:solidFill>
                  <a:srgbClr val="6A9955"/>
                </a:solidFill>
                <a:effectLst/>
                <a:latin typeface="Consolas" panose="020B0609020204030204" pitchFamily="49" charset="0"/>
                <a:cs typeface="Consolas" panose="020B0609020204030204" pitchFamily="49" charset="0"/>
              </a:rPr>
              <a:t>M_is_local</a:t>
            </a:r>
            <a:r>
              <a:rPr lang="en-US" sz="1000" b="0" dirty="0">
                <a:solidFill>
                  <a:srgbClr val="6A9955"/>
                </a:solidFill>
                <a:effectLst/>
                <a:latin typeface="Consolas" panose="020B0609020204030204" pitchFamily="49" charset="0"/>
                <a:cs typeface="Consolas" panose="020B0609020204030204" pitchFamily="49" charset="0"/>
              </a:rPr>
              <a:t>() const /</a:t>
            </a:r>
            <a:r>
              <a:rPr lang="en-US" sz="1000" b="0" dirty="0" err="1">
                <a:solidFill>
                  <a:srgbClr val="6A9955"/>
                </a:solidFill>
                <a:effectLst/>
                <a:latin typeface="Consolas" panose="020B0609020204030204" pitchFamily="49" charset="0"/>
                <a:cs typeface="Consolas" panose="020B0609020204030204" pitchFamily="49" charset="0"/>
              </a:rPr>
              <a:t>usr</a:t>
            </a:r>
            <a:r>
              <a:rPr lang="en-US" sz="1000" b="0" dirty="0">
                <a:solidFill>
                  <a:srgbClr val="6A9955"/>
                </a:solidFill>
                <a:effectLst/>
                <a:latin typeface="Consolas" panose="020B0609020204030204" pitchFamily="49" charset="0"/>
                <a:cs typeface="Consolas" panose="020B0609020204030204" pitchFamily="49" charset="0"/>
              </a:rPr>
              <a:t>/lib/</a:t>
            </a:r>
            <a:r>
              <a:rPr lang="en-US" sz="1000" b="0" dirty="0" err="1">
                <a:solidFill>
                  <a:srgbClr val="6A9955"/>
                </a:solidFill>
                <a:effectLst/>
                <a:latin typeface="Consolas" panose="020B0609020204030204" pitchFamily="49" charset="0"/>
                <a:cs typeface="Consolas" panose="020B0609020204030204" pitchFamily="49" charset="0"/>
              </a:rPr>
              <a:t>gcc</a:t>
            </a:r>
            <a:r>
              <a:rPr lang="en-US" sz="1000" b="0" dirty="0">
                <a:solidFill>
                  <a:srgbClr val="6A9955"/>
                </a:solidFill>
                <a:effectLst/>
                <a:latin typeface="Consolas" panose="020B0609020204030204" pitchFamily="49" charset="0"/>
                <a:cs typeface="Consolas" panose="020B0609020204030204" pitchFamily="49" charset="0"/>
              </a:rPr>
              <a:t>/x86_64-linux-gnu/14/../../../../include/</a:t>
            </a:r>
            <a:r>
              <a:rPr lang="en-US" sz="1000" b="0" dirty="0" err="1">
                <a:solidFill>
                  <a:srgbClr val="6A9955"/>
                </a:solidFill>
                <a:effectLst/>
                <a:latin typeface="Consolas" panose="020B0609020204030204" pitchFamily="49" charset="0"/>
                <a:cs typeface="Consolas" panose="020B0609020204030204" pitchFamily="49" charset="0"/>
              </a:rPr>
              <a:t>c++</a:t>
            </a:r>
            <a:r>
              <a:rPr lang="en-US" sz="1000" b="0" dirty="0">
                <a:solidFill>
                  <a:srgbClr val="6A9955"/>
                </a:solidFill>
                <a:effectLst/>
                <a:latin typeface="Consolas" panose="020B0609020204030204" pitchFamily="49" charset="0"/>
                <a:cs typeface="Consolas" panose="020B0609020204030204" pitchFamily="49" charset="0"/>
              </a:rPr>
              <a:t>/14/bits/basic_string.h:269:6</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#8 0x00007096a69d2689 std::__cxx11::</a:t>
            </a:r>
            <a:r>
              <a:rPr lang="en-US" sz="1000" b="0" dirty="0" err="1">
                <a:solidFill>
                  <a:srgbClr val="6A9955"/>
                </a:solidFill>
                <a:effectLst/>
                <a:latin typeface="Consolas" panose="020B0609020204030204" pitchFamily="49" charset="0"/>
                <a:cs typeface="Consolas" panose="020B0609020204030204" pitchFamily="49" charset="0"/>
              </a:rPr>
              <a:t>basic_string</a:t>
            </a:r>
            <a:r>
              <a:rPr lang="en-US" sz="1000" b="0" dirty="0">
                <a:solidFill>
                  <a:srgbClr val="6A9955"/>
                </a:solidFill>
                <a:effectLst/>
                <a:latin typeface="Consolas" panose="020B0609020204030204" pitchFamily="49" charset="0"/>
                <a:cs typeface="Consolas" panose="020B0609020204030204" pitchFamily="49" charset="0"/>
              </a:rPr>
              <a:t>&lt;char, std::</a:t>
            </a:r>
            <a:r>
              <a:rPr lang="en-US" sz="1000" b="0" dirty="0" err="1">
                <a:solidFill>
                  <a:srgbClr val="6A9955"/>
                </a:solidFill>
                <a:effectLst/>
                <a:latin typeface="Consolas" panose="020B0609020204030204" pitchFamily="49" charset="0"/>
                <a:cs typeface="Consolas" panose="020B0609020204030204" pitchFamily="49" charset="0"/>
              </a:rPr>
              <a:t>char_traits</a:t>
            </a:r>
            <a:r>
              <a:rPr lang="en-US" sz="1000" b="0" dirty="0">
                <a:solidFill>
                  <a:srgbClr val="6A9955"/>
                </a:solidFill>
                <a:effectLst/>
                <a:latin typeface="Consolas" panose="020B0609020204030204" pitchFamily="49" charset="0"/>
                <a:cs typeface="Consolas" panose="020B0609020204030204" pitchFamily="49" charset="0"/>
              </a:rPr>
              <a:t>&lt;char&gt;, std::allocator&lt;char&gt;&gt;::_</a:t>
            </a:r>
            <a:r>
              <a:rPr lang="en-US" sz="1000" b="0" dirty="0" err="1">
                <a:solidFill>
                  <a:srgbClr val="6A9955"/>
                </a:solidFill>
                <a:effectLst/>
                <a:latin typeface="Consolas" panose="020B0609020204030204" pitchFamily="49" charset="0"/>
                <a:cs typeface="Consolas" panose="020B0609020204030204" pitchFamily="49" charset="0"/>
              </a:rPr>
              <a:t>M_dispose</a:t>
            </a:r>
            <a:r>
              <a:rPr lang="en-US" sz="1000" b="0" dirty="0">
                <a:solidFill>
                  <a:srgbClr val="6A9955"/>
                </a:solidFill>
                <a:effectLst/>
                <a:latin typeface="Consolas" panose="020B0609020204030204" pitchFamily="49" charset="0"/>
                <a:cs typeface="Consolas" panose="020B0609020204030204" pitchFamily="49" charset="0"/>
              </a:rPr>
              <a:t>() /</a:t>
            </a:r>
            <a:r>
              <a:rPr lang="en-US" sz="1000" b="0" dirty="0" err="1">
                <a:solidFill>
                  <a:srgbClr val="6A9955"/>
                </a:solidFill>
                <a:effectLst/>
                <a:latin typeface="Consolas" panose="020B0609020204030204" pitchFamily="49" charset="0"/>
                <a:cs typeface="Consolas" panose="020B0609020204030204" pitchFamily="49" charset="0"/>
              </a:rPr>
              <a:t>usr</a:t>
            </a:r>
            <a:r>
              <a:rPr lang="en-US" sz="1000" b="0" dirty="0">
                <a:solidFill>
                  <a:srgbClr val="6A9955"/>
                </a:solidFill>
                <a:effectLst/>
                <a:latin typeface="Consolas" panose="020B0609020204030204" pitchFamily="49" charset="0"/>
                <a:cs typeface="Consolas" panose="020B0609020204030204" pitchFamily="49" charset="0"/>
              </a:rPr>
              <a:t>/lib/</a:t>
            </a:r>
            <a:r>
              <a:rPr lang="en-US" sz="1000" b="0" dirty="0" err="1">
                <a:solidFill>
                  <a:srgbClr val="6A9955"/>
                </a:solidFill>
                <a:effectLst/>
                <a:latin typeface="Consolas" panose="020B0609020204030204" pitchFamily="49" charset="0"/>
                <a:cs typeface="Consolas" panose="020B0609020204030204" pitchFamily="49" charset="0"/>
              </a:rPr>
              <a:t>gcc</a:t>
            </a:r>
            <a:r>
              <a:rPr lang="en-US" sz="1000" b="0" dirty="0">
                <a:solidFill>
                  <a:srgbClr val="6A9955"/>
                </a:solidFill>
                <a:effectLst/>
                <a:latin typeface="Consolas" panose="020B0609020204030204" pitchFamily="49" charset="0"/>
                <a:cs typeface="Consolas" panose="020B0609020204030204" pitchFamily="49" charset="0"/>
              </a:rPr>
              <a:t>/x86_64-linux-gnu/14/../../../../include/</a:t>
            </a:r>
            <a:r>
              <a:rPr lang="en-US" sz="1000" b="0" dirty="0" err="1">
                <a:solidFill>
                  <a:srgbClr val="6A9955"/>
                </a:solidFill>
                <a:effectLst/>
                <a:latin typeface="Consolas" panose="020B0609020204030204" pitchFamily="49" charset="0"/>
                <a:cs typeface="Consolas" panose="020B0609020204030204" pitchFamily="49" charset="0"/>
              </a:rPr>
              <a:t>c++</a:t>
            </a:r>
            <a:r>
              <a:rPr lang="en-US" sz="1000" b="0" dirty="0">
                <a:solidFill>
                  <a:srgbClr val="6A9955"/>
                </a:solidFill>
                <a:effectLst/>
                <a:latin typeface="Consolas" panose="020B0609020204030204" pitchFamily="49" charset="0"/>
                <a:cs typeface="Consolas" panose="020B0609020204030204" pitchFamily="49" charset="0"/>
              </a:rPr>
              <a:t>/14/bits/basic_string.h:287:7</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#9 0x00007096a69d2689 std::__cxx11::</a:t>
            </a:r>
            <a:r>
              <a:rPr lang="en-US" sz="1000" b="0" dirty="0" err="1">
                <a:solidFill>
                  <a:srgbClr val="6A9955"/>
                </a:solidFill>
                <a:effectLst/>
                <a:latin typeface="Consolas" panose="020B0609020204030204" pitchFamily="49" charset="0"/>
                <a:cs typeface="Consolas" panose="020B0609020204030204" pitchFamily="49" charset="0"/>
              </a:rPr>
              <a:t>basic_string</a:t>
            </a:r>
            <a:r>
              <a:rPr lang="en-US" sz="1000" b="0" dirty="0">
                <a:solidFill>
                  <a:srgbClr val="6A9955"/>
                </a:solidFill>
                <a:effectLst/>
                <a:latin typeface="Consolas" panose="020B0609020204030204" pitchFamily="49" charset="0"/>
                <a:cs typeface="Consolas" panose="020B0609020204030204" pitchFamily="49" charset="0"/>
              </a:rPr>
              <a:t>&lt;char, std::</a:t>
            </a:r>
            <a:r>
              <a:rPr lang="en-US" sz="1000" b="0" dirty="0" err="1">
                <a:solidFill>
                  <a:srgbClr val="6A9955"/>
                </a:solidFill>
                <a:effectLst/>
                <a:latin typeface="Consolas" panose="020B0609020204030204" pitchFamily="49" charset="0"/>
                <a:cs typeface="Consolas" panose="020B0609020204030204" pitchFamily="49" charset="0"/>
              </a:rPr>
              <a:t>char_traits</a:t>
            </a:r>
            <a:r>
              <a:rPr lang="en-US" sz="1000" b="0" dirty="0">
                <a:solidFill>
                  <a:srgbClr val="6A9955"/>
                </a:solidFill>
                <a:effectLst/>
                <a:latin typeface="Consolas" panose="020B0609020204030204" pitchFamily="49" charset="0"/>
                <a:cs typeface="Consolas" panose="020B0609020204030204" pitchFamily="49" charset="0"/>
              </a:rPr>
              <a:t>&lt;char&gt;, std::allocator&lt;char&gt;&gt;::~</a:t>
            </a:r>
            <a:r>
              <a:rPr lang="en-US" sz="1000" b="0" dirty="0" err="1">
                <a:solidFill>
                  <a:srgbClr val="6A9955"/>
                </a:solidFill>
                <a:effectLst/>
                <a:latin typeface="Consolas" panose="020B0609020204030204" pitchFamily="49" charset="0"/>
                <a:cs typeface="Consolas" panose="020B0609020204030204" pitchFamily="49" charset="0"/>
              </a:rPr>
              <a:t>basic_string</a:t>
            </a:r>
            <a:r>
              <a:rPr lang="en-US" sz="1000" b="0" dirty="0">
                <a:solidFill>
                  <a:srgbClr val="6A9955"/>
                </a:solidFill>
                <a:effectLst/>
                <a:latin typeface="Consolas" panose="020B0609020204030204" pitchFamily="49" charset="0"/>
                <a:cs typeface="Consolas" panose="020B0609020204030204" pitchFamily="49" charset="0"/>
              </a:rPr>
              <a:t>() /</a:t>
            </a:r>
            <a:r>
              <a:rPr lang="en-US" sz="1000" b="0" dirty="0" err="1">
                <a:solidFill>
                  <a:srgbClr val="6A9955"/>
                </a:solidFill>
                <a:effectLst/>
                <a:latin typeface="Consolas" panose="020B0609020204030204" pitchFamily="49" charset="0"/>
                <a:cs typeface="Consolas" panose="020B0609020204030204" pitchFamily="49" charset="0"/>
              </a:rPr>
              <a:t>usr</a:t>
            </a:r>
            <a:r>
              <a:rPr lang="en-US" sz="1000" b="0" dirty="0">
                <a:solidFill>
                  <a:srgbClr val="6A9955"/>
                </a:solidFill>
                <a:effectLst/>
                <a:latin typeface="Consolas" panose="020B0609020204030204" pitchFamily="49" charset="0"/>
                <a:cs typeface="Consolas" panose="020B0609020204030204" pitchFamily="49" charset="0"/>
              </a:rPr>
              <a:t>/lib/</a:t>
            </a:r>
            <a:r>
              <a:rPr lang="en-US" sz="1000" b="0" dirty="0" err="1">
                <a:solidFill>
                  <a:srgbClr val="6A9955"/>
                </a:solidFill>
                <a:effectLst/>
                <a:latin typeface="Consolas" panose="020B0609020204030204" pitchFamily="49" charset="0"/>
                <a:cs typeface="Consolas" panose="020B0609020204030204" pitchFamily="49" charset="0"/>
              </a:rPr>
              <a:t>gcc</a:t>
            </a:r>
            <a:r>
              <a:rPr lang="en-US" sz="1000" b="0" dirty="0">
                <a:solidFill>
                  <a:srgbClr val="6A9955"/>
                </a:solidFill>
                <a:effectLst/>
                <a:latin typeface="Consolas" panose="020B0609020204030204" pitchFamily="49" charset="0"/>
                <a:cs typeface="Consolas" panose="020B0609020204030204" pitchFamily="49" charset="0"/>
              </a:rPr>
              <a:t>/x86_64-linux-gnu/14/../../../../include/</a:t>
            </a:r>
            <a:r>
              <a:rPr lang="en-US" sz="1000" b="0" dirty="0" err="1">
                <a:solidFill>
                  <a:srgbClr val="6A9955"/>
                </a:solidFill>
                <a:effectLst/>
                <a:latin typeface="Consolas" panose="020B0609020204030204" pitchFamily="49" charset="0"/>
                <a:cs typeface="Consolas" panose="020B0609020204030204" pitchFamily="49" charset="0"/>
              </a:rPr>
              <a:t>c++</a:t>
            </a:r>
            <a:r>
              <a:rPr lang="en-US" sz="1000" b="0" dirty="0">
                <a:solidFill>
                  <a:srgbClr val="6A9955"/>
                </a:solidFill>
                <a:effectLst/>
                <a:latin typeface="Consolas" panose="020B0609020204030204" pitchFamily="49" charset="0"/>
                <a:cs typeface="Consolas" panose="020B0609020204030204" pitchFamily="49" charset="0"/>
              </a:rPr>
              <a:t>/14/bits/basic_string.h:809:9</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#10 0x00007096a69d2689 llvm::</a:t>
            </a:r>
            <a:r>
              <a:rPr lang="en-US" sz="1000" b="0" dirty="0" err="1">
                <a:solidFill>
                  <a:srgbClr val="6A9955"/>
                </a:solidFill>
                <a:effectLst/>
                <a:latin typeface="Consolas" panose="020B0609020204030204" pitchFamily="49" charset="0"/>
                <a:cs typeface="Consolas" panose="020B0609020204030204" pitchFamily="49" charset="0"/>
              </a:rPr>
              <a:t>report_fatal_error</a:t>
            </a:r>
            <a:r>
              <a:rPr lang="en-US" sz="1000" b="0" dirty="0">
                <a:solidFill>
                  <a:srgbClr val="6A9955"/>
                </a:solidFill>
                <a:effectLst/>
                <a:latin typeface="Consolas" panose="020B0609020204030204" pitchFamily="49" charset="0"/>
                <a:cs typeface="Consolas" panose="020B0609020204030204" pitchFamily="49" charset="0"/>
              </a:rPr>
              <a:t>(llvm::Twine const&amp;, bool)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/llvm-project/llvm/lib/Support/ErrorHandling.cpp:105:5</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#11 0x00007096a69d2576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/llvm-project/build/bin/../lib/libLLVM.so.21.0git+0x4dd2576)</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#12 0x000070969f1ce9fb (anonymous namespace)::</a:t>
            </a:r>
            <a:r>
              <a:rPr lang="en-US" sz="1000" b="0" dirty="0" err="1">
                <a:solidFill>
                  <a:srgbClr val="6A9955"/>
                </a:solidFill>
                <a:effectLst/>
                <a:latin typeface="Consolas" panose="020B0609020204030204" pitchFamily="49" charset="0"/>
                <a:cs typeface="Consolas" panose="020B0609020204030204" pitchFamily="49" charset="0"/>
              </a:rPr>
              <a:t>BuggyPass</a:t>
            </a:r>
            <a:r>
              <a:rPr lang="en-US" sz="1000" b="0" dirty="0">
                <a:solidFill>
                  <a:srgbClr val="6A9955"/>
                </a:solidFill>
                <a:effectLst/>
                <a:latin typeface="Consolas" panose="020B0609020204030204" pitchFamily="49" charset="0"/>
                <a:cs typeface="Consolas" panose="020B0609020204030204" pitchFamily="49" charset="0"/>
              </a:rPr>
              <a:t>::run(llvm::Function&amp;, llvm::</a:t>
            </a:r>
            <a:r>
              <a:rPr lang="en-US" sz="1000" b="0" dirty="0" err="1">
                <a:solidFill>
                  <a:srgbClr val="6A9955"/>
                </a:solidFill>
                <a:effectLst/>
                <a:latin typeface="Consolas" panose="020B0609020204030204" pitchFamily="49" charset="0"/>
                <a:cs typeface="Consolas" panose="020B0609020204030204" pitchFamily="49" charset="0"/>
              </a:rPr>
              <a:t>AnalysisManager</a:t>
            </a:r>
            <a:r>
              <a:rPr lang="en-US" sz="1000" b="0" dirty="0">
                <a:solidFill>
                  <a:srgbClr val="6A9955"/>
                </a:solidFill>
                <a:effectLst/>
                <a:latin typeface="Consolas" panose="020B0609020204030204" pitchFamily="49" charset="0"/>
                <a:cs typeface="Consolas" panose="020B0609020204030204" pitchFamily="49" charset="0"/>
              </a:rPr>
              <a:t>&lt;llvm::Function&gt;&amp;) buggy_plugin.cpp:0:0</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#13 0x000070969f1d208f llvm::detail::</a:t>
            </a:r>
            <a:r>
              <a:rPr lang="en-US" sz="1000" b="0" dirty="0" err="1">
                <a:solidFill>
                  <a:srgbClr val="6A9955"/>
                </a:solidFill>
                <a:effectLst/>
                <a:latin typeface="Consolas" panose="020B0609020204030204" pitchFamily="49" charset="0"/>
                <a:cs typeface="Consolas" panose="020B0609020204030204" pitchFamily="49" charset="0"/>
              </a:rPr>
              <a:t>PassModel</a:t>
            </a:r>
            <a:r>
              <a:rPr lang="en-US" sz="1000" b="0" dirty="0">
                <a:solidFill>
                  <a:srgbClr val="6A9955"/>
                </a:solidFill>
                <a:effectLst/>
                <a:latin typeface="Consolas" panose="020B0609020204030204" pitchFamily="49" charset="0"/>
                <a:cs typeface="Consolas" panose="020B0609020204030204" pitchFamily="49" charset="0"/>
              </a:rPr>
              <a:t>&lt;llvm::Function, (anonymous namespace)::</a:t>
            </a:r>
            <a:r>
              <a:rPr lang="en-US" sz="1000" b="0" dirty="0" err="1">
                <a:solidFill>
                  <a:srgbClr val="6A9955"/>
                </a:solidFill>
                <a:effectLst/>
                <a:latin typeface="Consolas" panose="020B0609020204030204" pitchFamily="49" charset="0"/>
                <a:cs typeface="Consolas" panose="020B0609020204030204" pitchFamily="49" charset="0"/>
              </a:rPr>
              <a:t>BuggyPass</a:t>
            </a:r>
            <a:r>
              <a:rPr lang="en-US" sz="1000" b="0" dirty="0">
                <a:solidFill>
                  <a:srgbClr val="6A9955"/>
                </a:solidFill>
                <a:effectLst/>
                <a:latin typeface="Consolas" panose="020B0609020204030204" pitchFamily="49" charset="0"/>
                <a:cs typeface="Consolas" panose="020B0609020204030204" pitchFamily="49" charset="0"/>
              </a:rPr>
              <a:t>, llvm::</a:t>
            </a:r>
            <a:r>
              <a:rPr lang="en-US" sz="1000" b="0" dirty="0" err="1">
                <a:solidFill>
                  <a:srgbClr val="6A9955"/>
                </a:solidFill>
                <a:effectLst/>
                <a:latin typeface="Consolas" panose="020B0609020204030204" pitchFamily="49" charset="0"/>
                <a:cs typeface="Consolas" panose="020B0609020204030204" pitchFamily="49" charset="0"/>
              </a:rPr>
              <a:t>AnalysisManager</a:t>
            </a:r>
            <a:r>
              <a:rPr lang="en-US" sz="1000" b="0" dirty="0">
                <a:solidFill>
                  <a:srgbClr val="6A9955"/>
                </a:solidFill>
                <a:effectLst/>
                <a:latin typeface="Consolas" panose="020B0609020204030204" pitchFamily="49" charset="0"/>
                <a:cs typeface="Consolas" panose="020B0609020204030204" pitchFamily="49" charset="0"/>
              </a:rPr>
              <a:t>&lt;llvm::Function&gt;&gt;::run(llvm::Function&amp;, llvm::</a:t>
            </a:r>
            <a:r>
              <a:rPr lang="en-US" sz="1000" b="0" dirty="0" err="1">
                <a:solidFill>
                  <a:srgbClr val="6A9955"/>
                </a:solidFill>
                <a:effectLst/>
                <a:latin typeface="Consolas" panose="020B0609020204030204" pitchFamily="49" charset="0"/>
                <a:cs typeface="Consolas" panose="020B0609020204030204" pitchFamily="49" charset="0"/>
              </a:rPr>
              <a:t>AnalysisManager</a:t>
            </a:r>
            <a:r>
              <a:rPr lang="en-US" sz="1000" b="0" dirty="0">
                <a:solidFill>
                  <a:srgbClr val="6A9955"/>
                </a:solidFill>
                <a:effectLst/>
                <a:latin typeface="Consolas" panose="020B0609020204030204" pitchFamily="49" charset="0"/>
                <a:cs typeface="Consolas" panose="020B0609020204030204" pitchFamily="49" charset="0"/>
              </a:rPr>
              <a:t>&lt;llvm::Function&gt;&amp;) buggy_plugin.cpp:0:0</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#14 0x00007096a6c6a9c7 llvm::</a:t>
            </a:r>
            <a:r>
              <a:rPr lang="en-US" sz="1000" b="0" dirty="0" err="1">
                <a:solidFill>
                  <a:srgbClr val="6A9955"/>
                </a:solidFill>
                <a:effectLst/>
                <a:latin typeface="Consolas" panose="020B0609020204030204" pitchFamily="49" charset="0"/>
                <a:cs typeface="Consolas" panose="020B0609020204030204" pitchFamily="49" charset="0"/>
              </a:rPr>
              <a:t>PassManager</a:t>
            </a:r>
            <a:r>
              <a:rPr lang="en-US" sz="1000" b="0" dirty="0">
                <a:solidFill>
                  <a:srgbClr val="6A9955"/>
                </a:solidFill>
                <a:effectLst/>
                <a:latin typeface="Consolas" panose="020B0609020204030204" pitchFamily="49" charset="0"/>
                <a:cs typeface="Consolas" panose="020B0609020204030204" pitchFamily="49" charset="0"/>
              </a:rPr>
              <a:t>&lt;llvm::Function, llvm::</a:t>
            </a:r>
            <a:r>
              <a:rPr lang="en-US" sz="1000" b="0" dirty="0" err="1">
                <a:solidFill>
                  <a:srgbClr val="6A9955"/>
                </a:solidFill>
                <a:effectLst/>
                <a:latin typeface="Consolas" panose="020B0609020204030204" pitchFamily="49" charset="0"/>
                <a:cs typeface="Consolas" panose="020B0609020204030204" pitchFamily="49" charset="0"/>
              </a:rPr>
              <a:t>AnalysisManager</a:t>
            </a:r>
            <a:r>
              <a:rPr lang="en-US" sz="1000" b="0" dirty="0">
                <a:solidFill>
                  <a:srgbClr val="6A9955"/>
                </a:solidFill>
                <a:effectLst/>
                <a:latin typeface="Consolas" panose="020B0609020204030204" pitchFamily="49" charset="0"/>
                <a:cs typeface="Consolas" panose="020B0609020204030204" pitchFamily="49" charset="0"/>
              </a:rPr>
              <a:t>&lt;llvm::Function&gt;&gt;::run(llvm::Function&amp;, llvm::</a:t>
            </a:r>
            <a:r>
              <a:rPr lang="en-US" sz="1000" b="0" dirty="0" err="1">
                <a:solidFill>
                  <a:srgbClr val="6A9955"/>
                </a:solidFill>
                <a:effectLst/>
                <a:latin typeface="Consolas" panose="020B0609020204030204" pitchFamily="49" charset="0"/>
                <a:cs typeface="Consolas" panose="020B0609020204030204" pitchFamily="49" charset="0"/>
              </a:rPr>
              <a:t>AnalysisManager</a:t>
            </a:r>
            <a:r>
              <a:rPr lang="en-US" sz="1000" b="0" dirty="0">
                <a:solidFill>
                  <a:srgbClr val="6A9955"/>
                </a:solidFill>
                <a:effectLst/>
                <a:latin typeface="Consolas" panose="020B0609020204030204" pitchFamily="49" charset="0"/>
                <a:cs typeface="Consolas" panose="020B0609020204030204" pitchFamily="49" charset="0"/>
              </a:rPr>
              <a:t>&lt;llvm::Function&gt;&amp;)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/llvm-project/llvm/include/llvm/IR/PassManagerImpl.h:85:8</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#15 0x00007096a9531f6d llvm::detail::</a:t>
            </a:r>
            <a:r>
              <a:rPr lang="en-US" sz="1000" b="0" dirty="0" err="1">
                <a:solidFill>
                  <a:srgbClr val="6A9955"/>
                </a:solidFill>
                <a:effectLst/>
                <a:latin typeface="Consolas" panose="020B0609020204030204" pitchFamily="49" charset="0"/>
                <a:cs typeface="Consolas" panose="020B0609020204030204" pitchFamily="49" charset="0"/>
              </a:rPr>
              <a:t>PassModel</a:t>
            </a:r>
            <a:r>
              <a:rPr lang="en-US" sz="1000" b="0" dirty="0">
                <a:solidFill>
                  <a:srgbClr val="6A9955"/>
                </a:solidFill>
                <a:effectLst/>
                <a:latin typeface="Consolas" panose="020B0609020204030204" pitchFamily="49" charset="0"/>
                <a:cs typeface="Consolas" panose="020B0609020204030204" pitchFamily="49" charset="0"/>
              </a:rPr>
              <a:t>&lt;llvm::Function, llvm::</a:t>
            </a:r>
            <a:r>
              <a:rPr lang="en-US" sz="1000" b="0" dirty="0" err="1">
                <a:solidFill>
                  <a:srgbClr val="6A9955"/>
                </a:solidFill>
                <a:effectLst/>
                <a:latin typeface="Consolas" panose="020B0609020204030204" pitchFamily="49" charset="0"/>
                <a:cs typeface="Consolas" panose="020B0609020204030204" pitchFamily="49" charset="0"/>
              </a:rPr>
              <a:t>PassManager</a:t>
            </a:r>
            <a:r>
              <a:rPr lang="en-US" sz="1000" b="0" dirty="0">
                <a:solidFill>
                  <a:srgbClr val="6A9955"/>
                </a:solidFill>
                <a:effectLst/>
                <a:latin typeface="Consolas" panose="020B0609020204030204" pitchFamily="49" charset="0"/>
                <a:cs typeface="Consolas" panose="020B0609020204030204" pitchFamily="49" charset="0"/>
              </a:rPr>
              <a:t>&lt;llvm::Function, llvm::</a:t>
            </a:r>
            <a:r>
              <a:rPr lang="en-US" sz="1000" b="0" dirty="0" err="1">
                <a:solidFill>
                  <a:srgbClr val="6A9955"/>
                </a:solidFill>
                <a:effectLst/>
                <a:latin typeface="Consolas" panose="020B0609020204030204" pitchFamily="49" charset="0"/>
                <a:cs typeface="Consolas" panose="020B0609020204030204" pitchFamily="49" charset="0"/>
              </a:rPr>
              <a:t>AnalysisManager</a:t>
            </a:r>
            <a:r>
              <a:rPr lang="en-US" sz="1000" b="0" dirty="0">
                <a:solidFill>
                  <a:srgbClr val="6A9955"/>
                </a:solidFill>
                <a:effectLst/>
                <a:latin typeface="Consolas" panose="020B0609020204030204" pitchFamily="49" charset="0"/>
                <a:cs typeface="Consolas" panose="020B0609020204030204" pitchFamily="49" charset="0"/>
              </a:rPr>
              <a:t>&lt;llvm::Function&gt;&gt;, llvm::</a:t>
            </a:r>
            <a:r>
              <a:rPr lang="en-US" sz="1000" b="0" dirty="0" err="1">
                <a:solidFill>
                  <a:srgbClr val="6A9955"/>
                </a:solidFill>
                <a:effectLst/>
                <a:latin typeface="Consolas" panose="020B0609020204030204" pitchFamily="49" charset="0"/>
                <a:cs typeface="Consolas" panose="020B0609020204030204" pitchFamily="49" charset="0"/>
              </a:rPr>
              <a:t>AnalysisManager</a:t>
            </a:r>
            <a:r>
              <a:rPr lang="en-US" sz="1000" b="0" dirty="0">
                <a:solidFill>
                  <a:srgbClr val="6A9955"/>
                </a:solidFill>
                <a:effectLst/>
                <a:latin typeface="Consolas" panose="020B0609020204030204" pitchFamily="49" charset="0"/>
                <a:cs typeface="Consolas" panose="020B0609020204030204" pitchFamily="49" charset="0"/>
              </a:rPr>
              <a:t>&lt;llvm::Function&gt;&gt;::run(llvm::Function&amp;, llvm::</a:t>
            </a:r>
            <a:r>
              <a:rPr lang="en-US" sz="1000" b="0" dirty="0" err="1">
                <a:solidFill>
                  <a:srgbClr val="6A9955"/>
                </a:solidFill>
                <a:effectLst/>
                <a:latin typeface="Consolas" panose="020B0609020204030204" pitchFamily="49" charset="0"/>
                <a:cs typeface="Consolas" panose="020B0609020204030204" pitchFamily="49" charset="0"/>
              </a:rPr>
              <a:t>AnalysisManager</a:t>
            </a:r>
            <a:r>
              <a:rPr lang="en-US" sz="1000" b="0" dirty="0">
                <a:solidFill>
                  <a:srgbClr val="6A9955"/>
                </a:solidFill>
                <a:effectLst/>
                <a:latin typeface="Consolas" panose="020B0609020204030204" pitchFamily="49" charset="0"/>
                <a:cs typeface="Consolas" panose="020B0609020204030204" pitchFamily="49" charset="0"/>
              </a:rPr>
              <a:t>&lt;llvm::Function&gt;&amp;)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/llvm-project/llvm/include/llvm/IR/PassManagerInternal.h:91:5</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#16 0x00007096a6c6f181 llvm::</a:t>
            </a:r>
            <a:r>
              <a:rPr lang="en-US" sz="1000" b="0" dirty="0" err="1">
                <a:solidFill>
                  <a:srgbClr val="6A9955"/>
                </a:solidFill>
                <a:effectLst/>
                <a:latin typeface="Consolas" panose="020B0609020204030204" pitchFamily="49" charset="0"/>
                <a:cs typeface="Consolas" panose="020B0609020204030204" pitchFamily="49" charset="0"/>
              </a:rPr>
              <a:t>ModuleToFunctionPassAdaptor</a:t>
            </a:r>
            <a:r>
              <a:rPr lang="en-US" sz="1000" b="0" dirty="0">
                <a:solidFill>
                  <a:srgbClr val="6A9955"/>
                </a:solidFill>
                <a:effectLst/>
                <a:latin typeface="Consolas" panose="020B0609020204030204" pitchFamily="49" charset="0"/>
                <a:cs typeface="Consolas" panose="020B0609020204030204" pitchFamily="49" charset="0"/>
              </a:rPr>
              <a:t>::run(llvm::Module&amp;, llvm::</a:t>
            </a:r>
            <a:r>
              <a:rPr lang="en-US" sz="1000" b="0" dirty="0" err="1">
                <a:solidFill>
                  <a:srgbClr val="6A9955"/>
                </a:solidFill>
                <a:effectLst/>
                <a:latin typeface="Consolas" panose="020B0609020204030204" pitchFamily="49" charset="0"/>
                <a:cs typeface="Consolas" panose="020B0609020204030204" pitchFamily="49" charset="0"/>
              </a:rPr>
              <a:t>AnalysisManager</a:t>
            </a:r>
            <a:r>
              <a:rPr lang="en-US" sz="1000" b="0" dirty="0">
                <a:solidFill>
                  <a:srgbClr val="6A9955"/>
                </a:solidFill>
                <a:effectLst/>
                <a:latin typeface="Consolas" panose="020B0609020204030204" pitchFamily="49" charset="0"/>
                <a:cs typeface="Consolas" panose="020B0609020204030204" pitchFamily="49" charset="0"/>
              </a:rPr>
              <a:t>&lt;llvm::Module&gt;&amp;) /home/</a:t>
            </a:r>
            <a:r>
              <a:rPr lang="en-US" sz="1000" b="0" dirty="0" err="1">
                <a:solidFill>
                  <a:srgbClr val="6A9955"/>
                </a:solidFill>
                <a:effectLst/>
                <a:latin typeface="Consolas" panose="020B0609020204030204" pitchFamily="49" charset="0"/>
                <a:cs typeface="Consolas" panose="020B0609020204030204" pitchFamily="49" charset="0"/>
              </a:rPr>
              <a:t>marsenau</a:t>
            </a:r>
            <a:r>
              <a:rPr lang="en-US" sz="1000" b="0" dirty="0">
                <a:solidFill>
                  <a:srgbClr val="6A9955"/>
                </a:solidFill>
                <a:effectLst/>
                <a:latin typeface="Consolas" panose="020B0609020204030204" pitchFamily="49" charset="0"/>
                <a:cs typeface="Consolas" panose="020B0609020204030204" pitchFamily="49" charset="0"/>
              </a:rPr>
              <a:t>/</a:t>
            </a:r>
            <a:r>
              <a:rPr lang="en-US" sz="1000" b="0" dirty="0" err="1">
                <a:solidFill>
                  <a:srgbClr val="6A9955"/>
                </a:solidFill>
                <a:effectLst/>
                <a:latin typeface="Consolas" panose="020B0609020204030204" pitchFamily="49" charset="0"/>
                <a:cs typeface="Consolas" panose="020B0609020204030204" pitchFamily="49" charset="0"/>
              </a:rPr>
              <a:t>src</a:t>
            </a:r>
            <a:r>
              <a:rPr lang="en-US" sz="1000" b="0" dirty="0">
                <a:solidFill>
                  <a:srgbClr val="6A9955"/>
                </a:solidFill>
                <a:effectLst/>
                <a:latin typeface="Consolas" panose="020B0609020204030204" pitchFamily="49" charset="0"/>
                <a:cs typeface="Consolas" panose="020B0609020204030204" pitchFamily="49" charset="0"/>
              </a:rPr>
              <a:t>/llvm-project/llvm/lib/IR/PassManager.cpp:129:23</a:t>
            </a:r>
            <a:endParaRPr lang="en-US" sz="1000" b="0" dirty="0">
              <a:solidFill>
                <a:srgbClr val="CCCCCC"/>
              </a:solidFill>
              <a:effectLst/>
              <a:latin typeface="Consolas" panose="020B0609020204030204" pitchFamily="49" charset="0"/>
              <a:cs typeface="Consolas" panose="020B0609020204030204" pitchFamily="49" charset="0"/>
            </a:endParaRPr>
          </a:p>
          <a:p>
            <a:pPr>
              <a:spcBef>
                <a:spcPts val="0"/>
              </a:spcBef>
              <a:buNone/>
            </a:pPr>
            <a:r>
              <a:rPr lang="en-US" sz="1000" b="0" dirty="0">
                <a:solidFill>
                  <a:srgbClr val="6A9955"/>
                </a:solidFill>
                <a:effectLst/>
                <a:latin typeface="Consolas" panose="020B0609020204030204" pitchFamily="49" charset="0"/>
                <a:cs typeface="Consolas" panose="020B0609020204030204" pitchFamily="49" charset="0"/>
              </a:rPr>
              <a:t>#</a:t>
            </a:r>
            <a:endParaRPr lang="en-US" sz="1000" b="0" dirty="0">
              <a:solidFill>
                <a:srgbClr val="CCCCCC"/>
              </a:solidFill>
              <a:effectLst/>
              <a:latin typeface="Consolas" panose="020B0609020204030204" pitchFamily="49" charset="0"/>
              <a:cs typeface="Consolas" panose="020B0609020204030204" pitchFamily="49" charset="0"/>
            </a:endParaRPr>
          </a:p>
        </p:txBody>
      </p:sp>
    </p:spTree>
    <p:custDataLst>
      <p:custData r:id="rId1"/>
      <p:custData r:id="rId2"/>
    </p:custDataLst>
    <p:extLst>
      <p:ext uri="{BB962C8B-B14F-4D97-AF65-F5344CB8AC3E}">
        <p14:creationId xmlns:p14="http://schemas.microsoft.com/office/powerpoint/2010/main" val="37344013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1ED64-C276-41DF-923B-E59A98BA989F}"/>
              </a:ext>
            </a:extLst>
          </p:cNvPr>
          <p:cNvSpPr>
            <a:spLocks noGrp="1"/>
          </p:cNvSpPr>
          <p:nvPr>
            <p:ph type="title"/>
          </p:nvPr>
        </p:nvSpPr>
        <p:spPr/>
        <p:txBody>
          <a:bodyPr/>
          <a:lstStyle/>
          <a:p>
            <a:r>
              <a:rPr lang="en-US"/>
              <a:t>Two Debugging Paths</a:t>
            </a:r>
          </a:p>
        </p:txBody>
      </p:sp>
      <p:sp>
        <p:nvSpPr>
          <p:cNvPr id="3" name="Content Placeholder 2">
            <a:extLst>
              <a:ext uri="{FF2B5EF4-FFF2-40B4-BE49-F238E27FC236}">
                <a16:creationId xmlns:a16="http://schemas.microsoft.com/office/drawing/2014/main" id="{70FF97BF-1636-4FA8-8091-EBA6A8BAC223}"/>
              </a:ext>
            </a:extLst>
          </p:cNvPr>
          <p:cNvSpPr>
            <a:spLocks noGrp="1"/>
          </p:cNvSpPr>
          <p:nvPr>
            <p:ph sz="quarter" idx="12"/>
          </p:nvPr>
        </p:nvSpPr>
        <p:spPr/>
        <p:txBody>
          <a:bodyPr/>
          <a:lstStyle/>
          <a:p>
            <a:r>
              <a:rPr lang="en-US" dirty="0"/>
              <a:t>Go direct to the IR at the point of failure</a:t>
            </a:r>
          </a:p>
          <a:p>
            <a:r>
              <a:rPr lang="en-US" dirty="0"/>
              <a:t>Happy path which works most of the time</a:t>
            </a:r>
          </a:p>
          <a:p>
            <a:r>
              <a:rPr lang="en-US" dirty="0"/>
              <a:t>Run the singular failing pass with </a:t>
            </a:r>
            <a:r>
              <a:rPr lang="en-US" dirty="0">
                <a:latin typeface="Consolas" panose="020B0609020204030204" pitchFamily="49" charset="0"/>
                <a:cs typeface="Consolas" panose="020B0609020204030204" pitchFamily="49" charset="0"/>
              </a:rPr>
              <a:t>opt</a:t>
            </a:r>
          </a:p>
          <a:p>
            <a:pPr marL="0" indent="0">
              <a:buNone/>
            </a:pPr>
            <a:endParaRPr lang="en-US" dirty="0">
              <a:latin typeface="Consolas" panose="020B0609020204030204" pitchFamily="49" charset="0"/>
              <a:cs typeface="Consolas" panose="020B0609020204030204" pitchFamily="49" charset="0"/>
            </a:endParaRPr>
          </a:p>
          <a:p>
            <a:endParaRPr lang="en-US" dirty="0">
              <a:latin typeface="Consolas" panose="020B0609020204030204" pitchFamily="49" charset="0"/>
              <a:cs typeface="Consolas" panose="020B0609020204030204" pitchFamily="49" charset="0"/>
            </a:endParaRPr>
          </a:p>
          <a:p>
            <a:endParaRPr lang="en-US" dirty="0">
              <a:latin typeface="Consolas" panose="020B0609020204030204" pitchFamily="49" charset="0"/>
              <a:cs typeface="Consolas" panose="020B0609020204030204" pitchFamily="49" charset="0"/>
            </a:endParaRPr>
          </a:p>
        </p:txBody>
      </p:sp>
      <p:sp>
        <p:nvSpPr>
          <p:cNvPr id="4" name="Content Placeholder 3">
            <a:extLst>
              <a:ext uri="{FF2B5EF4-FFF2-40B4-BE49-F238E27FC236}">
                <a16:creationId xmlns:a16="http://schemas.microsoft.com/office/drawing/2014/main" id="{01E9BFC0-B40D-47D0-9F08-DCE0E525108C}"/>
              </a:ext>
            </a:extLst>
          </p:cNvPr>
          <p:cNvSpPr>
            <a:spLocks noGrp="1"/>
          </p:cNvSpPr>
          <p:nvPr>
            <p:ph sz="quarter" idx="13"/>
          </p:nvPr>
        </p:nvSpPr>
        <p:spPr/>
        <p:txBody>
          <a:bodyPr/>
          <a:lstStyle/>
          <a:p>
            <a:r>
              <a:rPr lang="en-US" dirty="0"/>
              <a:t>Reproduce the invocation as closely as possible from the start</a:t>
            </a:r>
          </a:p>
          <a:p>
            <a:r>
              <a:rPr lang="en-US" dirty="0"/>
              <a:t>Global options set by frontend</a:t>
            </a:r>
          </a:p>
          <a:p>
            <a:r>
              <a:rPr lang="en-US" dirty="0"/>
              <a:t>Most sensitive bugs, and usually encountering infrastructure issues</a:t>
            </a:r>
          </a:p>
          <a:p>
            <a:endParaRPr lang="en-US" dirty="0"/>
          </a:p>
        </p:txBody>
      </p:sp>
    </p:spTree>
    <p:custDataLst>
      <p:custData r:id="rId1"/>
      <p:custData r:id="rId2"/>
    </p:custDataLst>
    <p:extLst>
      <p:ext uri="{BB962C8B-B14F-4D97-AF65-F5344CB8AC3E}">
        <p14:creationId xmlns:p14="http://schemas.microsoft.com/office/powerpoint/2010/main" val="3404104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1ED64-C276-41DF-923B-E59A98BA989F}"/>
              </a:ext>
            </a:extLst>
          </p:cNvPr>
          <p:cNvSpPr>
            <a:spLocks noGrp="1"/>
          </p:cNvSpPr>
          <p:nvPr>
            <p:ph type="title"/>
          </p:nvPr>
        </p:nvSpPr>
        <p:spPr/>
        <p:txBody>
          <a:bodyPr/>
          <a:lstStyle/>
          <a:p>
            <a:r>
              <a:rPr lang="en-US"/>
              <a:t>Obtain Original clang Output</a:t>
            </a:r>
          </a:p>
        </p:txBody>
      </p:sp>
      <p:sp>
        <p:nvSpPr>
          <p:cNvPr id="3" name="Content Placeholder 2">
            <a:extLst>
              <a:ext uri="{FF2B5EF4-FFF2-40B4-BE49-F238E27FC236}">
                <a16:creationId xmlns:a16="http://schemas.microsoft.com/office/drawing/2014/main" id="{70FF97BF-1636-4FA8-8091-EBA6A8BAC223}"/>
              </a:ext>
            </a:extLst>
          </p:cNvPr>
          <p:cNvSpPr>
            <a:spLocks noGrp="1"/>
          </p:cNvSpPr>
          <p:nvPr>
            <p:ph sz="quarter" idx="12"/>
          </p:nvPr>
        </p:nvSpPr>
        <p:spPr/>
        <p:txBody>
          <a:bodyPr/>
          <a:lstStyle/>
          <a:p>
            <a:r>
              <a:rPr lang="en-US" dirty="0"/>
              <a:t>-emit-llvm -</a:t>
            </a:r>
            <a:r>
              <a:rPr lang="en-US" dirty="0" err="1"/>
              <a:t>Xclang</a:t>
            </a:r>
            <a:r>
              <a:rPr lang="en-US" dirty="0"/>
              <a:t> -disable-llvm-passes</a:t>
            </a:r>
          </a:p>
          <a:p>
            <a:r>
              <a:rPr lang="en-US" dirty="0"/>
              <a:t>clang -</a:t>
            </a:r>
            <a:r>
              <a:rPr lang="en-US" dirty="0" err="1"/>
              <a:t>Xclang</a:t>
            </a:r>
            <a:r>
              <a:rPr lang="en-US" dirty="0"/>
              <a:t> -disable-llvm-passes != clang –O0</a:t>
            </a:r>
          </a:p>
          <a:p>
            <a:r>
              <a:rPr lang="en-US" dirty="0"/>
              <a:t>clang –O0 produces different IR</a:t>
            </a:r>
          </a:p>
          <a:p>
            <a:r>
              <a:rPr lang="en-US" dirty="0"/>
              <a:t>clang –O0 -disable-llvm-passes != clang –O0</a:t>
            </a:r>
          </a:p>
          <a:p>
            <a:pPr marL="0" indent="0">
              <a:buNone/>
            </a:pPr>
            <a:endParaRPr lang="en-US" dirty="0"/>
          </a:p>
          <a:p>
            <a:endParaRPr lang="en-US" dirty="0"/>
          </a:p>
          <a:p>
            <a:endParaRPr lang="en-US" dirty="0"/>
          </a:p>
        </p:txBody>
      </p:sp>
      <p:sp>
        <p:nvSpPr>
          <p:cNvPr id="4" name="Content Placeholder 3">
            <a:extLst>
              <a:ext uri="{FF2B5EF4-FFF2-40B4-BE49-F238E27FC236}">
                <a16:creationId xmlns:a16="http://schemas.microsoft.com/office/drawing/2014/main" id="{01E9BFC0-B40D-47D0-9F08-DCE0E525108C}"/>
              </a:ext>
            </a:extLst>
          </p:cNvPr>
          <p:cNvSpPr>
            <a:spLocks noGrp="1"/>
          </p:cNvSpPr>
          <p:nvPr>
            <p:ph sz="quarter" idx="13"/>
          </p:nvPr>
        </p:nvSpPr>
        <p:spPr/>
        <p:txBody>
          <a:bodyPr/>
          <a:lstStyle/>
          <a:p>
            <a:endParaRPr lang="en-US"/>
          </a:p>
        </p:txBody>
      </p:sp>
    </p:spTree>
    <p:custDataLst>
      <p:custData r:id="rId1"/>
      <p:custData r:id="rId2"/>
    </p:custDataLst>
    <p:extLst>
      <p:ext uri="{BB962C8B-B14F-4D97-AF65-F5344CB8AC3E}">
        <p14:creationId xmlns:p14="http://schemas.microsoft.com/office/powerpoint/2010/main" val="8637797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AMD Corporate Template_Dark">
  <a:themeElements>
    <a:clrScheme name="AMD Palette">
      <a:dk1>
        <a:srgbClr val="000000"/>
      </a:dk1>
      <a:lt1>
        <a:srgbClr val="FFFFFF"/>
      </a:lt1>
      <a:dk2>
        <a:srgbClr val="5E5E5E"/>
      </a:dk2>
      <a:lt2>
        <a:srgbClr val="9D9FA2"/>
      </a:lt2>
      <a:accent1>
        <a:srgbClr val="636466"/>
      </a:accent1>
      <a:accent2>
        <a:srgbClr val="9D9FA2"/>
      </a:accent2>
      <a:accent3>
        <a:srgbClr val="C1A968"/>
      </a:accent3>
      <a:accent4>
        <a:srgbClr val="F26522"/>
      </a:accent4>
      <a:accent5>
        <a:srgbClr val="ED1C24"/>
      </a:accent5>
      <a:accent6>
        <a:srgbClr val="00C2DE"/>
      </a:accent6>
      <a:hlink>
        <a:srgbClr val="D5D5D5"/>
      </a:hlink>
      <a:folHlink>
        <a:srgbClr val="A9A9A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solidFill>
            <a:schemeClr val="accent2"/>
          </a:solid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18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buClr>
            <a:schemeClr val="accent1"/>
          </a:buClr>
          <a:buSzPct val="60000"/>
          <a:defRPr sz="1800" dirty="0" smtClean="0"/>
        </a:defPPr>
      </a:lstStyle>
    </a:txDef>
  </a:objectDefaults>
  <a:extraClrSchemeLst/>
  <a:extLst>
    <a:ext uri="{05A4C25C-085E-4340-85A3-A5531E510DB2}">
      <thm15:themeFamily xmlns:thm15="http://schemas.microsoft.com/office/thememl/2012/main" name="Presentation7" id="{94DDD171-3649-784B-8DFF-0523AEB0E1C6}" vid="{59C6D40F-03E9-B54A-84C3-8AA2035591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00.xml.rels><?xml version="1.0" encoding="UTF-8" standalone="yes"?>
<Relationships xmlns="http://schemas.openxmlformats.org/package/2006/relationships"><Relationship Id="rId1" Type="http://schemas.openxmlformats.org/officeDocument/2006/relationships/customXmlProps" Target="itemProps100.xml"/></Relationships>
</file>

<file path=customXml/_rels/item101.xml.rels><?xml version="1.0" encoding="UTF-8" standalone="yes"?>
<Relationships xmlns="http://schemas.openxmlformats.org/package/2006/relationships"><Relationship Id="rId1" Type="http://schemas.openxmlformats.org/officeDocument/2006/relationships/customXmlProps" Target="itemProps101.xml"/></Relationships>
</file>

<file path=customXml/_rels/item102.xml.rels><?xml version="1.0" encoding="UTF-8" standalone="yes"?>
<Relationships xmlns="http://schemas.openxmlformats.org/package/2006/relationships"><Relationship Id="rId1" Type="http://schemas.openxmlformats.org/officeDocument/2006/relationships/customXmlProps" Target="itemProps102.xml"/></Relationships>
</file>

<file path=customXml/_rels/item103.xml.rels><?xml version="1.0" encoding="UTF-8" standalone="yes"?>
<Relationships xmlns="http://schemas.openxmlformats.org/package/2006/relationships"><Relationship Id="rId1" Type="http://schemas.openxmlformats.org/officeDocument/2006/relationships/customXmlProps" Target="itemProps103.xml"/></Relationships>
</file>

<file path=customXml/_rels/item104.xml.rels><?xml version="1.0" encoding="UTF-8" standalone="yes"?>
<Relationships xmlns="http://schemas.openxmlformats.org/package/2006/relationships"><Relationship Id="rId1" Type="http://schemas.openxmlformats.org/officeDocument/2006/relationships/customXmlProps" Target="itemProps104.xml"/></Relationships>
</file>

<file path=customXml/_rels/item105.xml.rels><?xml version="1.0" encoding="UTF-8" standalone="yes"?>
<Relationships xmlns="http://schemas.openxmlformats.org/package/2006/relationships"><Relationship Id="rId1" Type="http://schemas.openxmlformats.org/officeDocument/2006/relationships/customXmlProps" Target="itemProps105.xml"/></Relationships>
</file>

<file path=customXml/_rels/item106.xml.rels><?xml version="1.0" encoding="UTF-8" standalone="yes"?>
<Relationships xmlns="http://schemas.openxmlformats.org/package/2006/relationships"><Relationship Id="rId1" Type="http://schemas.openxmlformats.org/officeDocument/2006/relationships/customXmlProps" Target="itemProps106.xml"/></Relationships>
</file>

<file path=customXml/_rels/item107.xml.rels><?xml version="1.0" encoding="UTF-8" standalone="yes"?>
<Relationships xmlns="http://schemas.openxmlformats.org/package/2006/relationships"><Relationship Id="rId1" Type="http://schemas.openxmlformats.org/officeDocument/2006/relationships/customXmlProps" Target="itemProps107.xml"/></Relationships>
</file>

<file path=customXml/_rels/item108.xml.rels><?xml version="1.0" encoding="UTF-8" standalone="yes"?>
<Relationships xmlns="http://schemas.openxmlformats.org/package/2006/relationships"><Relationship Id="rId1" Type="http://schemas.openxmlformats.org/officeDocument/2006/relationships/customXmlProps" Target="itemProps108.xml"/></Relationships>
</file>

<file path=customXml/_rels/item109.xml.rels><?xml version="1.0" encoding="UTF-8" standalone="yes"?>
<Relationships xmlns="http://schemas.openxmlformats.org/package/2006/relationships"><Relationship Id="rId1" Type="http://schemas.openxmlformats.org/officeDocument/2006/relationships/customXmlProps" Target="itemProps109.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10.xml.rels><?xml version="1.0" encoding="UTF-8" standalone="yes"?>
<Relationships xmlns="http://schemas.openxmlformats.org/package/2006/relationships"><Relationship Id="rId1" Type="http://schemas.openxmlformats.org/officeDocument/2006/relationships/customXmlProps" Target="itemProps110.xml"/></Relationships>
</file>

<file path=customXml/_rels/item111.xml.rels><?xml version="1.0" encoding="UTF-8" standalone="yes"?>
<Relationships xmlns="http://schemas.openxmlformats.org/package/2006/relationships"><Relationship Id="rId1" Type="http://schemas.openxmlformats.org/officeDocument/2006/relationships/customXmlProps" Target="itemProps111.xml"/></Relationships>
</file>

<file path=customXml/_rels/item112.xml.rels><?xml version="1.0" encoding="UTF-8" standalone="yes"?>
<Relationships xmlns="http://schemas.openxmlformats.org/package/2006/relationships"><Relationship Id="rId1" Type="http://schemas.openxmlformats.org/officeDocument/2006/relationships/customXmlProps" Target="itemProps112.xml"/></Relationships>
</file>

<file path=customXml/_rels/item113.xml.rels><?xml version="1.0" encoding="UTF-8" standalone="yes"?>
<Relationships xmlns="http://schemas.openxmlformats.org/package/2006/relationships"><Relationship Id="rId1" Type="http://schemas.openxmlformats.org/officeDocument/2006/relationships/customXmlProps" Target="itemProps113.xml"/></Relationships>
</file>

<file path=customXml/_rels/item114.xml.rels><?xml version="1.0" encoding="UTF-8" standalone="yes"?>
<Relationships xmlns="http://schemas.openxmlformats.org/package/2006/relationships"><Relationship Id="rId1" Type="http://schemas.openxmlformats.org/officeDocument/2006/relationships/customXmlProps" Target="itemProps114.xml"/></Relationships>
</file>

<file path=customXml/_rels/item115.xml.rels><?xml version="1.0" encoding="UTF-8" standalone="yes"?>
<Relationships xmlns="http://schemas.openxmlformats.org/package/2006/relationships"><Relationship Id="rId1" Type="http://schemas.openxmlformats.org/officeDocument/2006/relationships/customXmlProps" Target="itemProps115.xml"/></Relationships>
</file>

<file path=customXml/_rels/item116.xml.rels><?xml version="1.0" encoding="UTF-8" standalone="yes"?>
<Relationships xmlns="http://schemas.openxmlformats.org/package/2006/relationships"><Relationship Id="rId1" Type="http://schemas.openxmlformats.org/officeDocument/2006/relationships/customXmlProps" Target="itemProps116.xml"/></Relationships>
</file>

<file path=customXml/_rels/item117.xml.rels><?xml version="1.0" encoding="UTF-8" standalone="yes"?>
<Relationships xmlns="http://schemas.openxmlformats.org/package/2006/relationships"><Relationship Id="rId1" Type="http://schemas.openxmlformats.org/officeDocument/2006/relationships/customXmlProps" Target="itemProps117.xml"/></Relationships>
</file>

<file path=customXml/_rels/item118.xml.rels><?xml version="1.0" encoding="UTF-8" standalone="yes"?>
<Relationships xmlns="http://schemas.openxmlformats.org/package/2006/relationships"><Relationship Id="rId1" Type="http://schemas.openxmlformats.org/officeDocument/2006/relationships/customXmlProps" Target="itemProps118.xml"/></Relationships>
</file>

<file path=customXml/_rels/item119.xml.rels><?xml version="1.0" encoding="UTF-8" standalone="yes"?>
<Relationships xmlns="http://schemas.openxmlformats.org/package/2006/relationships"><Relationship Id="rId1" Type="http://schemas.openxmlformats.org/officeDocument/2006/relationships/customXmlProps" Target="itemProps119.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20.xml.rels><?xml version="1.0" encoding="UTF-8" standalone="yes"?>
<Relationships xmlns="http://schemas.openxmlformats.org/package/2006/relationships"><Relationship Id="rId1" Type="http://schemas.openxmlformats.org/officeDocument/2006/relationships/customXmlProps" Target="itemProps120.xml"/></Relationships>
</file>

<file path=customXml/_rels/item121.xml.rels><?xml version="1.0" encoding="UTF-8" standalone="yes"?>
<Relationships xmlns="http://schemas.openxmlformats.org/package/2006/relationships"><Relationship Id="rId1" Type="http://schemas.openxmlformats.org/officeDocument/2006/relationships/customXmlProps" Target="itemProps121.xml"/></Relationships>
</file>

<file path=customXml/_rels/item122.xml.rels><?xml version="1.0" encoding="UTF-8" standalone="yes"?>
<Relationships xmlns="http://schemas.openxmlformats.org/package/2006/relationships"><Relationship Id="rId1" Type="http://schemas.openxmlformats.org/officeDocument/2006/relationships/customXmlProps" Target="itemProps122.xml"/></Relationships>
</file>

<file path=customXml/_rels/item123.xml.rels><?xml version="1.0" encoding="UTF-8" standalone="yes"?>
<Relationships xmlns="http://schemas.openxmlformats.org/package/2006/relationships"><Relationship Id="rId1" Type="http://schemas.openxmlformats.org/officeDocument/2006/relationships/customXmlProps" Target="itemProps123.xml"/></Relationships>
</file>

<file path=customXml/_rels/item124.xml.rels><?xml version="1.0" encoding="UTF-8" standalone="yes"?>
<Relationships xmlns="http://schemas.openxmlformats.org/package/2006/relationships"><Relationship Id="rId1" Type="http://schemas.openxmlformats.org/officeDocument/2006/relationships/customXmlProps" Target="itemProps124.xml"/></Relationships>
</file>

<file path=customXml/_rels/item125.xml.rels><?xml version="1.0" encoding="UTF-8" standalone="yes"?>
<Relationships xmlns="http://schemas.openxmlformats.org/package/2006/relationships"><Relationship Id="rId1" Type="http://schemas.openxmlformats.org/officeDocument/2006/relationships/customXmlProps" Target="itemProps125.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69.xml.rels><?xml version="1.0" encoding="UTF-8" standalone="yes"?>
<Relationships xmlns="http://schemas.openxmlformats.org/package/2006/relationships"><Relationship Id="rId1" Type="http://schemas.openxmlformats.org/officeDocument/2006/relationships/customXmlProps" Target="itemProps69.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70.xml.rels><?xml version="1.0" encoding="UTF-8" standalone="yes"?>
<Relationships xmlns="http://schemas.openxmlformats.org/package/2006/relationships"><Relationship Id="rId1" Type="http://schemas.openxmlformats.org/officeDocument/2006/relationships/customXmlProps" Target="itemProps70.xml"/></Relationships>
</file>

<file path=customXml/_rels/item71.xml.rels><?xml version="1.0" encoding="UTF-8" standalone="yes"?>
<Relationships xmlns="http://schemas.openxmlformats.org/package/2006/relationships"><Relationship Id="rId1" Type="http://schemas.openxmlformats.org/officeDocument/2006/relationships/customXmlProps" Target="itemProps71.xml"/></Relationships>
</file>

<file path=customXml/_rels/item72.xml.rels><?xml version="1.0" encoding="UTF-8" standalone="yes"?>
<Relationships xmlns="http://schemas.openxmlformats.org/package/2006/relationships"><Relationship Id="rId1" Type="http://schemas.openxmlformats.org/officeDocument/2006/relationships/customXmlProps" Target="itemProps72.xml"/></Relationships>
</file>

<file path=customXml/_rels/item73.xml.rels><?xml version="1.0" encoding="UTF-8" standalone="yes"?>
<Relationships xmlns="http://schemas.openxmlformats.org/package/2006/relationships"><Relationship Id="rId1" Type="http://schemas.openxmlformats.org/officeDocument/2006/relationships/customXmlProps" Target="itemProps73.xml"/></Relationships>
</file>

<file path=customXml/_rels/item74.xml.rels><?xml version="1.0" encoding="UTF-8" standalone="yes"?>
<Relationships xmlns="http://schemas.openxmlformats.org/package/2006/relationships"><Relationship Id="rId1" Type="http://schemas.openxmlformats.org/officeDocument/2006/relationships/customXmlProps" Target="itemProps74.xml"/></Relationships>
</file>

<file path=customXml/_rels/item75.xml.rels><?xml version="1.0" encoding="UTF-8" standalone="yes"?>
<Relationships xmlns="http://schemas.openxmlformats.org/package/2006/relationships"><Relationship Id="rId1" Type="http://schemas.openxmlformats.org/officeDocument/2006/relationships/customXmlProps" Target="itemProps75.xml"/></Relationships>
</file>

<file path=customXml/_rels/item76.xml.rels><?xml version="1.0" encoding="UTF-8" standalone="yes"?>
<Relationships xmlns="http://schemas.openxmlformats.org/package/2006/relationships"><Relationship Id="rId1" Type="http://schemas.openxmlformats.org/officeDocument/2006/relationships/customXmlProps" Target="itemProps76.xml"/></Relationships>
</file>

<file path=customXml/_rels/item77.xml.rels><?xml version="1.0" encoding="UTF-8" standalone="yes"?>
<Relationships xmlns="http://schemas.openxmlformats.org/package/2006/relationships"><Relationship Id="rId1" Type="http://schemas.openxmlformats.org/officeDocument/2006/relationships/customXmlProps" Target="itemProps77.xml"/></Relationships>
</file>

<file path=customXml/_rels/item78.xml.rels><?xml version="1.0" encoding="UTF-8" standalone="yes"?>
<Relationships xmlns="http://schemas.openxmlformats.org/package/2006/relationships"><Relationship Id="rId1" Type="http://schemas.openxmlformats.org/officeDocument/2006/relationships/customXmlProps" Target="itemProps78.xml"/></Relationships>
</file>

<file path=customXml/_rels/item79.xml.rels><?xml version="1.0" encoding="UTF-8" standalone="yes"?>
<Relationships xmlns="http://schemas.openxmlformats.org/package/2006/relationships"><Relationship Id="rId1" Type="http://schemas.openxmlformats.org/officeDocument/2006/relationships/customXmlProps" Target="itemProps79.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80.xml.rels><?xml version="1.0" encoding="UTF-8" standalone="yes"?>
<Relationships xmlns="http://schemas.openxmlformats.org/package/2006/relationships"><Relationship Id="rId1" Type="http://schemas.openxmlformats.org/officeDocument/2006/relationships/customXmlProps" Target="itemProps80.xml"/></Relationships>
</file>

<file path=customXml/_rels/item81.xml.rels><?xml version="1.0" encoding="UTF-8" standalone="yes"?>
<Relationships xmlns="http://schemas.openxmlformats.org/package/2006/relationships"><Relationship Id="rId1" Type="http://schemas.openxmlformats.org/officeDocument/2006/relationships/customXmlProps" Target="itemProps81.xml"/></Relationships>
</file>

<file path=customXml/_rels/item82.xml.rels><?xml version="1.0" encoding="UTF-8" standalone="yes"?>
<Relationships xmlns="http://schemas.openxmlformats.org/package/2006/relationships"><Relationship Id="rId1" Type="http://schemas.openxmlformats.org/officeDocument/2006/relationships/customXmlProps" Target="itemProps82.xml"/></Relationships>
</file>

<file path=customXml/_rels/item83.xml.rels><?xml version="1.0" encoding="UTF-8" standalone="yes"?>
<Relationships xmlns="http://schemas.openxmlformats.org/package/2006/relationships"><Relationship Id="rId1" Type="http://schemas.openxmlformats.org/officeDocument/2006/relationships/customXmlProps" Target="itemProps83.xml"/></Relationships>
</file>

<file path=customXml/_rels/item84.xml.rels><?xml version="1.0" encoding="UTF-8" standalone="yes"?>
<Relationships xmlns="http://schemas.openxmlformats.org/package/2006/relationships"><Relationship Id="rId1" Type="http://schemas.openxmlformats.org/officeDocument/2006/relationships/customXmlProps" Target="itemProps84.xml"/></Relationships>
</file>

<file path=customXml/_rels/item85.xml.rels><?xml version="1.0" encoding="UTF-8" standalone="yes"?>
<Relationships xmlns="http://schemas.openxmlformats.org/package/2006/relationships"><Relationship Id="rId1" Type="http://schemas.openxmlformats.org/officeDocument/2006/relationships/customXmlProps" Target="itemProps85.xml"/></Relationships>
</file>

<file path=customXml/_rels/item86.xml.rels><?xml version="1.0" encoding="UTF-8" standalone="yes"?>
<Relationships xmlns="http://schemas.openxmlformats.org/package/2006/relationships"><Relationship Id="rId1" Type="http://schemas.openxmlformats.org/officeDocument/2006/relationships/customXmlProps" Target="itemProps86.xml"/></Relationships>
</file>

<file path=customXml/_rels/item87.xml.rels><?xml version="1.0" encoding="UTF-8" standalone="yes"?>
<Relationships xmlns="http://schemas.openxmlformats.org/package/2006/relationships"><Relationship Id="rId1" Type="http://schemas.openxmlformats.org/officeDocument/2006/relationships/customXmlProps" Target="itemProps87.xml"/></Relationships>
</file>

<file path=customXml/_rels/item88.xml.rels><?xml version="1.0" encoding="UTF-8" standalone="yes"?>
<Relationships xmlns="http://schemas.openxmlformats.org/package/2006/relationships"><Relationship Id="rId1" Type="http://schemas.openxmlformats.org/officeDocument/2006/relationships/customXmlProps" Target="itemProps88.xml"/></Relationships>
</file>

<file path=customXml/_rels/item89.xml.rels><?xml version="1.0" encoding="UTF-8" standalone="yes"?>
<Relationships xmlns="http://schemas.openxmlformats.org/package/2006/relationships"><Relationship Id="rId1" Type="http://schemas.openxmlformats.org/officeDocument/2006/relationships/customXmlProps" Target="itemProps89.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_rels/item90.xml.rels><?xml version="1.0" encoding="UTF-8" standalone="yes"?>
<Relationships xmlns="http://schemas.openxmlformats.org/package/2006/relationships"><Relationship Id="rId1" Type="http://schemas.openxmlformats.org/officeDocument/2006/relationships/customXmlProps" Target="itemProps90.xml"/></Relationships>
</file>

<file path=customXml/_rels/item91.xml.rels><?xml version="1.0" encoding="UTF-8" standalone="yes"?>
<Relationships xmlns="http://schemas.openxmlformats.org/package/2006/relationships"><Relationship Id="rId1" Type="http://schemas.openxmlformats.org/officeDocument/2006/relationships/customXmlProps" Target="itemProps91.xml"/></Relationships>
</file>

<file path=customXml/_rels/item92.xml.rels><?xml version="1.0" encoding="UTF-8" standalone="yes"?>
<Relationships xmlns="http://schemas.openxmlformats.org/package/2006/relationships"><Relationship Id="rId1" Type="http://schemas.openxmlformats.org/officeDocument/2006/relationships/customXmlProps" Target="itemProps92.xml"/></Relationships>
</file>

<file path=customXml/_rels/item93.xml.rels><?xml version="1.0" encoding="UTF-8" standalone="yes"?>
<Relationships xmlns="http://schemas.openxmlformats.org/package/2006/relationships"><Relationship Id="rId1" Type="http://schemas.openxmlformats.org/officeDocument/2006/relationships/customXmlProps" Target="itemProps93.xml"/></Relationships>
</file>

<file path=customXml/_rels/item94.xml.rels><?xml version="1.0" encoding="UTF-8" standalone="yes"?>
<Relationships xmlns="http://schemas.openxmlformats.org/package/2006/relationships"><Relationship Id="rId1" Type="http://schemas.openxmlformats.org/officeDocument/2006/relationships/customXmlProps" Target="itemProps94.xml"/></Relationships>
</file>

<file path=customXml/_rels/item95.xml.rels><?xml version="1.0" encoding="UTF-8" standalone="yes"?>
<Relationships xmlns="http://schemas.openxmlformats.org/package/2006/relationships"><Relationship Id="rId1" Type="http://schemas.openxmlformats.org/officeDocument/2006/relationships/customXmlProps" Target="itemProps95.xml"/></Relationships>
</file>

<file path=customXml/_rels/item96.xml.rels><?xml version="1.0" encoding="UTF-8" standalone="yes"?>
<Relationships xmlns="http://schemas.openxmlformats.org/package/2006/relationships"><Relationship Id="rId1" Type="http://schemas.openxmlformats.org/officeDocument/2006/relationships/customXmlProps" Target="itemProps96.xml"/></Relationships>
</file>

<file path=customXml/_rels/item97.xml.rels><?xml version="1.0" encoding="UTF-8" standalone="yes"?>
<Relationships xmlns="http://schemas.openxmlformats.org/package/2006/relationships"><Relationship Id="rId1" Type="http://schemas.openxmlformats.org/officeDocument/2006/relationships/customXmlProps" Target="itemProps97.xml"/></Relationships>
</file>

<file path=customXml/_rels/item98.xml.rels><?xml version="1.0" encoding="UTF-8" standalone="yes"?>
<Relationships xmlns="http://schemas.openxmlformats.org/package/2006/relationships"><Relationship Id="rId1" Type="http://schemas.openxmlformats.org/officeDocument/2006/relationships/customXmlProps" Target="itemProps98.xml"/></Relationships>
</file>

<file path=customXml/_rels/item99.xml.rels><?xml version="1.0" encoding="UTF-8" standalone="yes"?>
<Relationships xmlns="http://schemas.openxmlformats.org/package/2006/relationships"><Relationship Id="rId1" Type="http://schemas.openxmlformats.org/officeDocument/2006/relationships/customXmlProps" Target="itemProps99.xml"/></Relationships>
</file>

<file path=customXml/item1.xml><?xml version="1.0" encoding="utf-8"?>
<TemplafySlideFormConfiguration><![CDATA[{"formFields":[],"formDataEntries":[]}]]></TemplafySlideFormConfiguration>
</file>

<file path=customXml/item10.xml><?xml version="1.0" encoding="utf-8"?>
<TemplafySlideFormConfiguration><![CDATA[{"formFields":[],"formDataEntries":[]}]]></TemplafySlideFormConfiguration>
</file>

<file path=customXml/item100.xml><?xml version="1.0" encoding="utf-8"?>
<TemplafySlideFormConfiguration><![CDATA[{"formFields":[],"formDataEntries":[]}]]></TemplafySlideFormConfiguration>
</file>

<file path=customXml/item101.xml><?xml version="1.0" encoding="utf-8"?>
<TemplafySlideTemplateConfiguration><![CDATA[{"slideVersion":1,"isValidatorEnabled":false,"isLocked":false,"elementsMetadata":[],"slideId":"637629098780942318","enableDocumentContentUpdater":true,"version":"2.0"}]]></TemplafySlideTemplateConfiguration>
</file>

<file path=customXml/item102.xml><?xml version="1.0" encoding="utf-8"?>
<TemplafySlideFormConfiguration><![CDATA[{"formFields":[],"formDataEntries":[]}]]></TemplafySlideFormConfiguration>
</file>

<file path=customXml/item103.xml><?xml version="1.0" encoding="utf-8"?>
<TemplafySlideFormConfiguration><![CDATA[{"formFields":[],"formDataEntries":[]}]]></TemplafySlideFormConfiguration>
</file>

<file path=customXml/item104.xml><?xml version="1.0" encoding="utf-8"?>
<TemplafySlideTemplateConfiguration><![CDATA[{"slideVersion":1,"isValidatorEnabled":false,"isLocked":false,"elementsMetadata":[],"slideId":"637629098780812520","enableDocumentContentUpdater":true,"version":"2.0"}]]></TemplafySlideTemplateConfiguration>
</file>

<file path=customXml/item105.xml><?xml version="1.0" encoding="utf-8"?>
<TemplafySlideTemplateConfiguration><![CDATA[{"slideVersion":1,"isValidatorEnabled":false,"isLocked":false,"elementsMetadata":[],"slideId":"637629098780812520","enableDocumentContentUpdater":true,"version":"2.0"}]]></TemplafySlideTemplateConfiguration>
</file>

<file path=customXml/item106.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MediaServiceKeyPoints xmlns="e4aa919a-b200-49cb-beca-4c7e0810321e" xsi:nil="true"/>
  </documentManagement>
</p:properties>
</file>

<file path=customXml/item107.xml><?xml version="1.0" encoding="utf-8"?>
<TemplafySlideFormConfiguration><![CDATA[{"formFields":[],"formDataEntries":[]}]]></TemplafySlideFormConfiguration>
</file>

<file path=customXml/item108.xml><?xml version="1.0" encoding="utf-8"?>
<TemplafyFormConfiguration><![CDATA[{"formFields":[{"required":false,"placeholder":"Title | Date | Security Setting","lines":1,"shareValue":false,"type":"textBox","name":"Footer","label":"Enter footer description","fullyQualifiedName":"Footer"}],"formDataEntries":[]}]]></TemplafyFormConfiguration>
</file>

<file path=customXml/item109.xml><?xml version="1.0" encoding="utf-8"?>
<TemplafySlideTemplateConfiguration><![CDATA[{"slideVersion":1,"isValidatorEnabled":false,"isLocked":false,"elementsMetadata":[],"slideId":"637629098780942318","enableDocumentContentUpdater":true,"version":"2.0"}]]></TemplafySlideTemplateConfiguration>
</file>

<file path=customXml/item11.xml><?xml version="1.0" encoding="utf-8"?>
<TemplafySlideFormConfiguration><![CDATA[{"formFields":[],"formDataEntries":[]}]]></TemplafySlideFormConfiguration>
</file>

<file path=customXml/item110.xml><?xml version="1.0" encoding="utf-8"?>
<TemplafySlideTemplateConfiguration><![CDATA[{"slideVersion":1,"isValidatorEnabled":false,"isLocked":false,"elementsMetadata":[],"slideId":"637629098780942318","enableDocumentContentUpdater":true,"version":"2.0"}]]></TemplafySlideTemplateConfiguration>
</file>

<file path=customXml/item111.xml><?xml version="1.0" encoding="utf-8"?>
<TemplafySlideTemplateConfiguration><![CDATA[{"slideVersion":1,"isValidatorEnabled":false,"isLocked":false,"elementsMetadata":[],"slideId":"637629098780938389","enableDocumentContentUpdater":true,"version":"2.0"}]]></TemplafySlideTemplateConfiguration>
</file>

<file path=customXml/item112.xml><?xml version="1.0" encoding="utf-8"?>
<TemplafySlideFormConfiguration><![CDATA[{"formFields":[],"formDataEntries":[]}]]></TemplafySlideFormConfiguration>
</file>

<file path=customXml/item113.xml><?xml version="1.0" encoding="utf-8"?>
<TemplafySlideFormConfiguration><![CDATA[{"formFields":[],"formDataEntries":[]}]]></TemplafySlideFormConfiguration>
</file>

<file path=customXml/item114.xml><?xml version="1.0" encoding="utf-8"?>
<TemplafySlideFormConfiguration><![CDATA[{"formFields":[],"formDataEntries":[]}]]></TemplafySlideFormConfiguration>
</file>

<file path=customXml/item115.xml><?xml version="1.0" encoding="utf-8"?>
<TemplafySlideTemplateConfiguration><![CDATA[{"slideVersion":1,"isValidatorEnabled":false,"isLocked":false,"elementsMetadata":[],"slideId":"637629098780938389","enableDocumentContentUpdater":true,"version":"2.0"}]]></TemplafySlideTemplateConfiguration>
</file>

<file path=customXml/item116.xml><?xml version="1.0" encoding="utf-8"?>
<TemplafySlideTemplateConfiguration><![CDATA[{"slideVersion":1,"isValidatorEnabled":false,"isLocked":false,"elementsMetadata":[],"slideId":"637629098780818133","enableDocumentContentUpdater":true,"version":"2.0"}]]></TemplafySlideTemplateConfiguration>
</file>

<file path=customXml/item117.xml><?xml version="1.0" encoding="utf-8"?>
<TemplafySlideFormConfiguration><![CDATA[{"formFields":[],"formDataEntries":[]}]]></TemplafySlideFormConfiguration>
</file>

<file path=customXml/item118.xml><?xml version="1.0" encoding="utf-8"?>
<TemplafySlideFormConfiguration><![CDATA[{"formFields":[],"formDataEntries":[]}]]></TemplafySlideFormConfiguration>
</file>

<file path=customXml/item119.xml><?xml version="1.0" encoding="utf-8"?>
<TemplafySlideFormConfiguration><![CDATA[{"formFields":[],"formDataEntries":[]}]]></TemplafySlideFormConfiguration>
</file>

<file path=customXml/item12.xml><?xml version="1.0" encoding="utf-8"?>
<TemplafySlideFormConfiguration><![CDATA[{"formFields":[],"formDataEntries":[]}]]></TemplafySlideFormConfiguration>
</file>

<file path=customXml/item120.xml><?xml version="1.0" encoding="utf-8"?>
<TemplafySlideFormConfiguration><![CDATA[{"formFields":[],"formDataEntries":[]}]]></TemplafySlideFormConfiguration>
</file>

<file path=customXml/item121.xml><?xml version="1.0" encoding="utf-8"?>
<TemplafySlideTemplateConfiguration><![CDATA[{"slideVersion":1,"isValidatorEnabled":false,"isLocked":false,"elementsMetadata":[],"slideId":"637629098780810453","enableDocumentContentUpdater":true,"version":"2.0"}]]></TemplafySlideTemplateConfiguration>
</file>

<file path=customXml/item122.xml><?xml version="1.0" encoding="utf-8"?>
<TemplafySlideFormConfiguration><![CDATA[{"formFields":[],"formDataEntries":[]}]]></TemplafySlideFormConfiguration>
</file>

<file path=customXml/item123.xml><?xml version="1.0" encoding="utf-8"?>
<TemplafySlideFormConfiguration><![CDATA[{"formFields":[],"formDataEntries":[]}]]></TemplafySlideFormConfiguration>
</file>

<file path=customXml/item124.xml><?xml version="1.0" encoding="utf-8"?>
<TemplafySlideTemplateConfiguration><![CDATA[{"slideVersion":1,"isValidatorEnabled":false,"isLocked":false,"elementsMetadata":[],"slideId":"637629098780818133","enableDocumentContentUpdater":true,"version":"2.0"}]]></TemplafySlideTemplateConfiguration>
</file>

<file path=customXml/item125.xml><?xml version="1.0" encoding="utf-8"?>
<TemplafySlideTemplateConfiguration><![CDATA[{"slideVersion":1,"isValidatorEnabled":false,"isLocked":false,"elementsMetadata":[],"slideId":"637629098780805369","enableDocumentContentUpdater":true,"version":"2.0"}]]></TemplafySlideTemplateConfiguration>
</file>

<file path=customXml/item13.xml><?xml version="1.0" encoding="utf-8"?>
<TemplafySlideFormConfiguration><![CDATA[{"formFields":[],"formDataEntries":[]}]]></TemplafySlideFormConfiguration>
</file>

<file path=customXml/item14.xml><?xml version="1.0" encoding="utf-8"?>
<TemplafySlideFormConfiguration><![CDATA[{"formFields":[],"formDataEntries":[]}]]></TemplafySlideFormConfiguration>
</file>

<file path=customXml/item15.xml><?xml version="1.0" encoding="utf-8"?>
<TemplafyTemplateConfiguration><![CDATA[{"elementsMetadata":[],"transformationConfigurations":[{"colorTheme":"{{DataSources.ColorThemes[\"Corporate\"].ColorTheme}}","disableUpdates":false,"type":"colorTheme"}],"enableDocumentContentUpdater":true,"version":"2.0"}]]></TemplafyTemplateConfiguration>
</file>

<file path=customXml/item16.xml><?xml version="1.0" encoding="utf-8"?>
<TemplafySlideTemplateConfiguration><![CDATA[{"slideVersion":1,"isValidatorEnabled":false,"isLocked":false,"elementsMetadata":[],"slideId":"637629098780810453","enableDocumentContentUpdater":true,"version":"2.0"}]]></TemplafySlideTemplateConfiguration>
</file>

<file path=customXml/item17.xml><?xml version="1.0" encoding="utf-8"?>
<TemplafySlideFormConfiguration><![CDATA[{"formFields":[],"formDataEntries":[]}]]></TemplafySlideFormConfiguration>
</file>

<file path=customXml/item18.xml><?xml version="1.0" encoding="utf-8"?>
<TemplafySlideFormConfiguration><![CDATA[{"formFields":[],"formDataEntries":[]}]]></TemplafySlideFormConfiguration>
</file>

<file path=customXml/item19.xml><?xml version="1.0" encoding="utf-8"?>
<TemplafySlideTemplateConfiguration><![CDATA[{"slideVersion":1,"isValidatorEnabled":false,"isLocked":false,"elementsMetadata":[],"slideId":"637629098780938389","enableDocumentContentUpdater":true,"version":"2.0"}]]></TemplafySlideTemplateConfiguration>
</file>

<file path=customXml/item2.xml><?xml version="1.0" encoding="utf-8"?>
<TemplafySlideFormConfiguration><![CDATA[{"formFields":[],"formDataEntries":[]}]]></TemplafySlideFormConfiguration>
</file>

<file path=customXml/item20.xml><?xml version="1.0" encoding="utf-8"?>
<TemplafySlideTemplateConfiguration><![CDATA[{"slideVersion":1,"isValidatorEnabled":false,"isLocked":false,"elementsMetadata":[],"slideId":"637629098780938389","enableDocumentContentUpdater":true,"version":"2.0"}]]></TemplafySlideTemplateConfiguration>
</file>

<file path=customXml/item21.xml><?xml version="1.0" encoding="utf-8"?>
<TemplafySlideTemplateConfiguration><![CDATA[{"slideVersion":1,"isValidatorEnabled":false,"isLocked":false,"elementsMetadata":[],"slideId":"637629098780818133","enableDocumentContentUpdater":true,"version":"2.0"}]]></TemplafySlideTemplateConfiguration>
</file>

<file path=customXml/item22.xml><?xml version="1.0" encoding="utf-8"?>
<TemplafySlideFormConfiguration><![CDATA[{"formFields":[],"formDataEntries":[]}]]></TemplafySlideFormConfiguration>
</file>

<file path=customXml/item23.xml><?xml version="1.0" encoding="utf-8"?>
<TemplafySlideFormConfiguration><![CDATA[{"formFields":[],"formDataEntries":[]}]]></TemplafySlideFormConfiguration>
</file>

<file path=customXml/item24.xml><?xml version="1.0" encoding="utf-8"?>
<TemplafySlideFormConfiguration><![CDATA[{"formFields":[],"formDataEntries":[]}]]></TemplafySlideFormConfiguration>
</file>

<file path=customXml/item25.xml><?xml version="1.0" encoding="utf-8"?>
<TemplafySlideTemplateConfiguration><![CDATA[{"slideVersion":1,"isValidatorEnabled":false,"isLocked":false,"elementsMetadata":[],"slideId":"637629098780942318","enableDocumentContentUpdater":true,"version":"2.0"}]]></TemplafySlideTemplateConfiguration>
</file>

<file path=customXml/item26.xml><?xml version="1.0" encoding="utf-8"?>
<TemplafySlideTemplateConfiguration><![CDATA[{"slideVersion":1,"isValidatorEnabled":false,"isLocked":false,"elementsMetadata":[],"slideId":"637629098780802172","enableDocumentContentUpdater":true,"version":"2.0"}]]></TemplafySlideTemplateConfiguration>
</file>

<file path=customXml/item27.xml><?xml version="1.0" encoding="utf-8"?>
<TemplafySlideFormConfiguration><![CDATA[{"formFields":[],"formDataEntries":[]}]]></TemplafySlideFormConfiguration>
</file>

<file path=customXml/item28.xml><?xml version="1.0" encoding="utf-8"?>
<TemplafySlideTemplateConfiguration><![CDATA[{"slideVersion":1,"isValidatorEnabled":false,"isLocked":false,"elementsMetadata":[],"slideId":"637629098780938389","enableDocumentContentUpdater":true,"version":"2.0"}]]></TemplafySlideTemplateConfiguration>
</file>

<file path=customXml/item29.xml><?xml version="1.0" encoding="utf-8"?>
<TemplafySlideTemplateConfiguration><![CDATA[{"slideVersion":1,"isValidatorEnabled":false,"isLocked":false,"elementsMetadata":[],"slideId":"637629098780808397","enableDocumentContentUpdater":true,"version":"2.0"}]]></TemplafySlideTemplateConfiguration>
</file>

<file path=customXml/item3.xml><?xml version="1.0" encoding="utf-8"?>
<TemplafySlideFormConfiguration><![CDATA[{"formFields":[],"formDataEntries":[]}]]></TemplafySlideFormConfiguration>
</file>

<file path=customXml/item30.xml><?xml version="1.0" encoding="utf-8"?>
<TemplafySlideTemplateConfiguration><![CDATA[{"slideVersion":1,"isValidatorEnabled":false,"isLocked":false,"elementsMetadata":[],"slideId":"637629098780815282","enableDocumentContentUpdater":true,"version":"2.0"}]]></TemplafySlideTemplateConfiguration>
</file>

<file path=customXml/item31.xml><?xml version="1.0" encoding="utf-8"?>
<TemplafySlideTemplateConfiguration><![CDATA[{"slideVersion":1,"isValidatorEnabled":false,"isLocked":false,"elementsMetadata":[],"slideId":"637629098780808397","enableDocumentContentUpdater":true,"version":"2.0"}]]></TemplafySlideTemplateConfiguration>
</file>

<file path=customXml/item32.xml><?xml version="1.0" encoding="utf-8"?>
<TemplafySlideFormConfiguration><![CDATA[{"formFields":[],"formDataEntries":[]}]]></TemplafySlideFormConfiguration>
</file>

<file path=customXml/item33.xml><?xml version="1.0" encoding="utf-8"?>
<TemplafySlideTemplateConfiguration><![CDATA[{"slideVersion":1,"isValidatorEnabled":false,"isLocked":false,"elementsMetadata":[],"slideId":"637629098780942318","enableDocumentContentUpdater":true,"version":"2.0"}]]></TemplafySlideTemplateConfiguration>
</file>

<file path=customXml/item34.xml><?xml version="1.0" encoding="utf-8"?>
<TemplafySlideFormConfiguration><![CDATA[{"formFields":[],"formDataEntries":[]}]]></TemplafySlideFormConfiguration>
</file>

<file path=customXml/item35.xml><?xml version="1.0" encoding="utf-8"?>
<TemplafySlideTemplateConfiguration><![CDATA[{"slideVersion":1,"isValidatorEnabled":false,"isLocked":false,"elementsMetadata":[],"slideId":"637629098780810453","enableDocumentContentUpdater":true,"version":"2.0"}]]></TemplafySlideTemplateConfiguration>
</file>

<file path=customXml/item36.xml><?xml version="1.0" encoding="utf-8"?>
<TemplafySlideFormConfiguration><![CDATA[{"formFields":[],"formDataEntries":[]}]]></TemplafySlideFormConfiguration>
</file>

<file path=customXml/item37.xml><?xml version="1.0" encoding="utf-8"?>
<TemplafySlideTemplateConfiguration><![CDATA[{"slideVersion":1,"isValidatorEnabled":false,"isLocked":false,"elementsMetadata":[],"slideId":"637629098780942318","enableDocumentContentUpdater":true,"version":"2.0"}]]></TemplafySlideTemplateConfiguration>
</file>

<file path=customXml/item38.xml><?xml version="1.0" encoding="utf-8"?>
<TemplafySlideTemplateConfiguration><![CDATA[{"slideVersion":1,"isValidatorEnabled":false,"isLocked":false,"elementsMetadata":[],"slideId":"637629098780938389","enableDocumentContentUpdater":true,"version":"2.0"}]]></TemplafySlideTemplateConfiguration>
</file>

<file path=customXml/item39.xml><?xml version="1.0" encoding="utf-8"?>
<TemplafySlideFormConfiguration><![CDATA[{"formFields":[],"formDataEntries":[]}]]></TemplafySlideFormConfiguration>
</file>

<file path=customXml/item4.xml><?xml version="1.0" encoding="utf-8"?>
<TemplafySlideFormConfiguration><![CDATA[{"formFields":[],"formDataEntries":[]}]]></TemplafySlideFormConfiguration>
</file>

<file path=customXml/item40.xml><?xml version="1.0" encoding="utf-8"?>
<TemplafySlideTemplateConfiguration><![CDATA[{"slideVersion":1,"isValidatorEnabled":false,"isLocked":false,"elementsMetadata":[],"slideId":"637629098780810453","enableDocumentContentUpdater":true,"version":"2.0"}]]></TemplafySlideTemplateConfiguration>
</file>

<file path=customXml/item41.xml><?xml version="1.0" encoding="utf-8"?>
<TemplafySlideFormConfiguration><![CDATA[{"formFields":[],"formDataEntries":[]}]]></TemplafySlideFormConfiguration>
</file>

<file path=customXml/item42.xml><?xml version="1.0" encoding="utf-8"?>
<TemplafySlideFormConfiguration><![CDATA[{"formFields":[],"formDataEntries":[]}]]></TemplafySlideFormConfiguration>
</file>

<file path=customXml/item43.xml><?xml version="1.0" encoding="utf-8"?>
<TemplafySlideFormConfiguration><![CDATA[{"formFields":[],"formDataEntries":[]}]]></TemplafySlideFormConfiguration>
</file>

<file path=customXml/item44.xml><?xml version="1.0" encoding="utf-8"?>
<TemplafySlideTemplateConfiguration><![CDATA[{"slideVersion":1,"isValidatorEnabled":false,"isLocked":false,"elementsMetadata":[],"slideId":"637629098780942318","enableDocumentContentUpdater":true,"version":"2.0"}]]></TemplafySlideTemplateConfiguration>
</file>

<file path=customXml/item45.xml><?xml version="1.0" encoding="utf-8"?>
<?mso-contentType ?>
<FormTemplates xmlns="http://schemas.microsoft.com/sharepoint/v3/contenttype/forms">
  <Display>DocumentLibraryForm</Display>
  <Edit>DocumentLibraryForm</Edit>
  <New>DocumentLibraryForm</New>
</FormTemplates>
</file>

<file path=customXml/item46.xml><?xml version="1.0" encoding="utf-8"?>
<TemplafySlideTemplateConfiguration><![CDATA[{"slideVersion":1,"isValidatorEnabled":false,"isLocked":false,"elementsMetadata":[],"slideId":"637629098780942318","enableDocumentContentUpdater":true,"version":"2.0"}]]></TemplafySlideTemplateConfiguration>
</file>

<file path=customXml/item47.xml><?xml version="1.0" encoding="utf-8"?>
<TemplafySlideFormConfiguration><![CDATA[{"formFields":[],"formDataEntries":[]}]]></TemplafySlideFormConfiguration>
</file>

<file path=customXml/item48.xml><?xml version="1.0" encoding="utf-8"?>
<TemplafySlideTemplateConfiguration><![CDATA[{"slideVersion":1,"isValidatorEnabled":false,"isLocked":false,"elementsMetadata":[],"slideId":"637629098780812520","enableDocumentContentUpdater":true,"version":"2.0"}]]></TemplafySlideTemplateConfiguration>
</file>

<file path=customXml/item49.xml><?xml version="1.0" encoding="utf-8"?>
<TemplafySlideTemplateConfiguration><![CDATA[{"slideVersion":1,"isValidatorEnabled":false,"isLocked":false,"elementsMetadata":[],"slideId":"637629098780938389","enableDocumentContentUpdater":true,"version":"2.0"}]]></TemplafySlideTemplateConfiguration>
</file>

<file path=customXml/item5.xml><?xml version="1.0" encoding="utf-8"?>
<TemplafySlideFormConfiguration><![CDATA[{"formFields":[],"formDataEntries":[]}]]></TemplafySlideFormConfiguration>
</file>

<file path=customXml/item50.xml><?xml version="1.0" encoding="utf-8"?>
<ct:contentTypeSchema xmlns:ct="http://schemas.microsoft.com/office/2006/metadata/contentType" xmlns:ma="http://schemas.microsoft.com/office/2006/metadata/properties/metaAttributes" ct:_="" ma:_="" ma:contentTypeName="Document" ma:contentTypeID="0x010100778A2EBC6E34694C80F43E94FCA993B5" ma:contentTypeVersion="14" ma:contentTypeDescription="Create a new document." ma:contentTypeScope="" ma:versionID="1a7ced39ac191f9ec8deffde533b0c1c">
  <xsd:schema xmlns:xsd="http://www.w3.org/2001/XMLSchema" xmlns:xs="http://www.w3.org/2001/XMLSchema" xmlns:p="http://schemas.microsoft.com/office/2006/metadata/properties" xmlns:ns1="http://schemas.microsoft.com/sharepoint/v3" xmlns:ns2="e4aa919a-b200-49cb-beca-4c7e0810321e" xmlns:ns3="06670dda-0291-4061-b6e0-f6c0cb392c51" targetNamespace="http://schemas.microsoft.com/office/2006/metadata/properties" ma:root="true" ma:fieldsID="bedea8c8816a4e5934c808becd103583" ns1:_="" ns2:_="" ns3:_="">
    <xsd:import namespace="http://schemas.microsoft.com/sharepoint/v3"/>
    <xsd:import namespace="e4aa919a-b200-49cb-beca-4c7e0810321e"/>
    <xsd:import namespace="06670dda-0291-4061-b6e0-f6c0cb392c5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Location" minOccurs="0"/>
                <xsd:element ref="ns2:MediaServiceOCR" minOccurs="0"/>
                <xsd:element ref="ns3:SharedWithUsers" minOccurs="0"/>
                <xsd:element ref="ns3:SharedWithDetails" minOccurs="0"/>
                <xsd:element ref="ns2:MediaServiceGenerationTime" minOccurs="0"/>
                <xsd:element ref="ns2:MediaServiceEventHashCode"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4aa919a-b200-49cb-beca-4c7e081032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fals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6670dda-0291-4061-b6e0-f6c0cb392c51"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1.xml><?xml version="1.0" encoding="utf-8"?>
<TemplafySlideTemplateConfiguration><![CDATA[{"slideVersion":1,"isValidatorEnabled":false,"isLocked":false,"elementsMetadata":[],"slideId":"637629098780942318","enableDocumentContentUpdater":true,"version":"2.0"}]]></TemplafySlideTemplateConfiguration>
</file>

<file path=customXml/item52.xml><?xml version="1.0" encoding="utf-8"?>
<TemplafySlideTemplateConfiguration><![CDATA[{"slideVersion":1,"isValidatorEnabled":false,"isLocked":false,"elementsMetadata":[],"slideId":"637629098780855834","enableDocumentContentUpdater":true,"version":"2.0"}]]></TemplafySlideTemplateConfiguration>
</file>

<file path=customXml/item53.xml><?xml version="1.0" encoding="utf-8"?>
<TemplafySlideFormConfiguration><![CDATA[{"formFields":[],"formDataEntries":[]}]]></TemplafySlideFormConfiguration>
</file>

<file path=customXml/item54.xml><?xml version="1.0" encoding="utf-8"?>
<TemplafySlideFormConfiguration><![CDATA[{"formFields":[],"formDataEntries":[]}]]></TemplafySlideFormConfiguration>
</file>

<file path=customXml/item55.xml><?xml version="1.0" encoding="utf-8"?>
<TemplafySlideFormConfiguration><![CDATA[{"formFields":[],"formDataEntries":[]}]]></TemplafySlideFormConfiguration>
</file>

<file path=customXml/item56.xml><?xml version="1.0" encoding="utf-8"?>
<TemplafySlideTemplateConfiguration><![CDATA[{"slideVersion":1,"isValidatorEnabled":false,"isLocked":false,"elementsMetadata":[],"slideId":"637629098780938389","enableDocumentContentUpdater":true,"version":"2.0"}]]></TemplafySlideTemplateConfiguration>
</file>

<file path=customXml/item57.xml><?xml version="1.0" encoding="utf-8"?>
<TemplafySlideFormConfiguration><![CDATA[{"formFields":[],"formDataEntries":[]}]]></TemplafySlideFormConfiguration>
</file>

<file path=customXml/item58.xml><?xml version="1.0" encoding="utf-8"?>
<TemplafySlideTemplateConfiguration><![CDATA[{"slideVersion":1,"isValidatorEnabled":false,"isLocked":false,"elementsMetadata":[],"slideId":"637629098780815282","enableDocumentContentUpdater":true,"version":"2.0"}]]></TemplafySlideTemplateConfiguration>
</file>

<file path=customXml/item59.xml><?xml version="1.0" encoding="utf-8"?>
<TemplafySlideTemplateConfiguration><![CDATA[{"slideVersion":1,"isValidatorEnabled":false,"isLocked":false,"elementsMetadata":[],"slideId":"637629098780808397","enableDocumentContentUpdater":true,"version":"2.0"}]]></TemplafySlideTemplateConfiguration>
</file>

<file path=customXml/item6.xml><?xml version="1.0" encoding="utf-8"?>
<TemplafySlideFormConfiguration><![CDATA[{"formFields":[],"formDataEntries":[]}]]></TemplafySlideFormConfiguration>
</file>

<file path=customXml/item60.xml><?xml version="1.0" encoding="utf-8"?>
<TemplafySlideFormConfiguration><![CDATA[{"formFields":[],"formDataEntries":[]}]]></TemplafySlideFormConfiguration>
</file>

<file path=customXml/item61.xml><?xml version="1.0" encoding="utf-8"?>
<TemplafySlideTemplateConfiguration><![CDATA[{"slideVersion":1,"isValidatorEnabled":false,"isLocked":false,"elementsMetadata":[],"slideId":"637629098780808397","enableDocumentContentUpdater":true,"version":"2.0"}]]></TemplafySlideTemplateConfiguration>
</file>

<file path=customXml/item62.xml><?xml version="1.0" encoding="utf-8"?>
<TemplafySlideFormConfiguration><![CDATA[{"formFields":[],"formDataEntries":[]}]]></TemplafySlideFormConfiguration>
</file>

<file path=customXml/item63.xml><?xml version="1.0" encoding="utf-8"?>
<TemplafySlideTemplateConfiguration><![CDATA[{"slideVersion":1,"isValidatorEnabled":false,"isLocked":false,"elementsMetadata":[],"slideId":"637629098780810453","enableDocumentContentUpdater":true,"version":"2.0"}]]></TemplafySlideTemplateConfiguration>
</file>

<file path=customXml/item64.xml><?xml version="1.0" encoding="utf-8"?>
<TemplafySlideTemplateConfiguration><![CDATA[{"slideVersion":1,"isValidatorEnabled":false,"isLocked":false,"elementsMetadata":[],"slideId":"637629098780938389","enableDocumentContentUpdater":true,"version":"2.0"}]]></TemplafySlideTemplateConfiguration>
</file>

<file path=customXml/item65.xml><?xml version="1.0" encoding="utf-8"?>
<TemplafySlideTemplateConfiguration><![CDATA[{"slideVersion":1,"isValidatorEnabled":false,"isLocked":false,"elementsMetadata":[],"slideId":"637629098780942318","enableDocumentContentUpdater":true,"version":"2.0"}]]></TemplafySlideTemplateConfiguration>
</file>

<file path=customXml/item66.xml><?xml version="1.0" encoding="utf-8"?>
<TemplafySlideTemplateConfiguration><![CDATA[{"slideVersion":1,"isValidatorEnabled":false,"isLocked":false,"elementsMetadata":[],"slideId":"637629098780938389","enableDocumentContentUpdater":true,"version":"2.0"}]]></TemplafySlideTemplateConfiguration>
</file>

<file path=customXml/item67.xml><?xml version="1.0" encoding="utf-8"?>
<TemplafySlideFormConfiguration><![CDATA[{"formFields":[],"formDataEntries":[]}]]></TemplafySlideFormConfiguration>
</file>

<file path=customXml/item68.xml><?xml version="1.0" encoding="utf-8"?>
<TemplafySlideTemplateConfiguration><![CDATA[{"slideVersion":1,"isValidatorEnabled":false,"isLocked":false,"elementsMetadata":[],"slideId":"637629098780812520","enableDocumentContentUpdater":true,"version":"2.0"}]]></TemplafySlideTemplateConfiguration>
</file>

<file path=customXml/item69.xml><?xml version="1.0" encoding="utf-8"?>
<TemplafySlideFormConfiguration><![CDATA[{"formFields":[],"formDataEntries":[]}]]></TemplafySlideFormConfiguration>
</file>

<file path=customXml/item7.xml><?xml version="1.0" encoding="utf-8"?>
<TemplafySlideTemplateConfiguration><![CDATA[{"slideVersion":1,"isValidatorEnabled":false,"isLocked":false,"elementsMetadata":[],"slideId":"637629098780942318","enableDocumentContentUpdater":true,"version":"2.0"}]]></TemplafySlideTemplateConfiguration>
</file>

<file path=customXml/item70.xml><?xml version="1.0" encoding="utf-8"?>
<TemplafySlideTemplateConfiguration><![CDATA[{"slideVersion":1,"isValidatorEnabled":false,"isLocked":false,"elementsMetadata":[],"slideId":"637629098780942318","enableDocumentContentUpdater":true,"version":"2.0"}]]></TemplafySlideTemplateConfiguration>
</file>

<file path=customXml/item71.xml><?xml version="1.0" encoding="utf-8"?>
<TemplafySlideTemplateConfiguration><![CDATA[{"slideVersion":1,"isValidatorEnabled":false,"isLocked":false,"elementsMetadata":[],"slideId":"637629098780812520","enableDocumentContentUpdater":true,"version":"2.0"}]]></TemplafySlideTemplateConfiguration>
</file>

<file path=customXml/item72.xml><?xml version="1.0" encoding="utf-8"?>
<TemplafySlideFormConfiguration><![CDATA[{"formFields":[],"formDataEntries":[]}]]></TemplafySlideFormConfiguration>
</file>

<file path=customXml/item73.xml><?xml version="1.0" encoding="utf-8"?>
<TemplafySlideFormConfiguration><![CDATA[{"formFields":[],"formDataEntries":[]}]]></TemplafySlideFormConfiguration>
</file>

<file path=customXml/item74.xml><?xml version="1.0" encoding="utf-8"?>
<TemplafySlideFormConfiguration><![CDATA[{"formFields":[],"formDataEntries":[]}]]></TemplafySlideFormConfiguration>
</file>

<file path=customXml/item75.xml><?xml version="1.0" encoding="utf-8"?>
<TemplafySlideFormConfiguration><![CDATA[{"formFields":[],"formDataEntries":[]}]]></TemplafySlideFormConfiguration>
</file>

<file path=customXml/item76.xml><?xml version="1.0" encoding="utf-8"?>
<TemplafySlideTemplateConfiguration><![CDATA[{"slideVersion":1,"isValidatorEnabled":false,"isLocked":false,"elementsMetadata":[],"slideId":"637629098780812520","enableDocumentContentUpdater":true,"version":"2.0"}]]></TemplafySlideTemplateConfiguration>
</file>

<file path=customXml/item77.xml><?xml version="1.0" encoding="utf-8"?>
<TemplafySlideTemplateConfiguration><![CDATA[{"slideVersion":1,"isValidatorEnabled":false,"isLocked":false,"elementsMetadata":[],"slideId":"637629098780942318","enableDocumentContentUpdater":true,"version":"2.0"}]]></TemplafySlideTemplateConfiguration>
</file>

<file path=customXml/item78.xml><?xml version="1.0" encoding="utf-8"?>
<TemplafySlideTemplateConfiguration><![CDATA[{"slideVersion":1,"isValidatorEnabled":false,"isLocked":false,"elementsMetadata":[],"slideId":"637629098780942318","enableDocumentContentUpdater":true,"version":"2.0"}]]></TemplafySlideTemplateConfiguration>
</file>

<file path=customXml/item79.xml><?xml version="1.0" encoding="utf-8"?>
<TemplafySlideFormConfiguration><![CDATA[{"formFields":[],"formDataEntries":[]}]]></TemplafySlideFormConfiguration>
</file>

<file path=customXml/item8.xml><?xml version="1.0" encoding="utf-8"?>
<TemplafySlideTemplateConfiguration><![CDATA[{"slideVersion":1,"isValidatorEnabled":false,"isLocked":false,"elementsMetadata":[],"slideId":"637629098780812520","enableDocumentContentUpdater":true,"version":"2.0"}]]></TemplafySlideTemplateConfiguration>
</file>

<file path=customXml/item80.xml><?xml version="1.0" encoding="utf-8"?>
<TemplafySlideTemplateConfiguration><![CDATA[{"slideVersion":1,"isValidatorEnabled":false,"isLocked":false,"elementsMetadata":[],"slideId":"637629098780818133","enableDocumentContentUpdater":true,"version":"2.0"}]]></TemplafySlideTemplateConfiguration>
</file>

<file path=customXml/item81.xml><?xml version="1.0" encoding="utf-8"?>
<TemplafySlideFormConfiguration><![CDATA[{"formFields":[],"formDataEntries":[]}]]></TemplafySlideFormConfiguration>
</file>

<file path=customXml/item82.xml><?xml version="1.0" encoding="utf-8"?>
<TemplafySlideFormConfiguration><![CDATA[{"formFields":[],"formDataEntries":[]}]]></TemplafySlideFormConfiguration>
</file>

<file path=customXml/item83.xml><?xml version="1.0" encoding="utf-8"?>
<TemplafySlideFormConfiguration><![CDATA[{"formFields":[],"formDataEntries":[]}]]></TemplafySlideFormConfiguration>
</file>

<file path=customXml/item84.xml><?xml version="1.0" encoding="utf-8"?>
<TemplafySlideTemplateConfiguration><![CDATA[{"slideVersion":1,"isValidatorEnabled":false,"isLocked":false,"elementsMetadata":[],"slideId":"637629098780942318","enableDocumentContentUpdater":true,"version":"2.0"}]]></TemplafySlideTemplateConfiguration>
</file>

<file path=customXml/item85.xml><?xml version="1.0" encoding="utf-8"?>
<TemplafySlideTemplateConfiguration><![CDATA[{"slideVersion":1,"isValidatorEnabled":false,"isLocked":false,"elementsMetadata":[],"slideId":"637629098780942318","enableDocumentContentUpdater":true,"version":"2.0"}]]></TemplafySlideTemplateConfiguration>
</file>

<file path=customXml/item86.xml><?xml version="1.0" encoding="utf-8"?>
<TemplafySlideTemplateConfiguration><![CDATA[{"slideVersion":1,"isValidatorEnabled":false,"isLocked":false,"elementsMetadata":[],"slideId":"637629098780812520","enableDocumentContentUpdater":true,"version":"2.0"}]]></TemplafySlideTemplateConfiguration>
</file>

<file path=customXml/item87.xml><?xml version="1.0" encoding="utf-8"?>
<TemplafySlideFormConfiguration><![CDATA[{"formFields":[],"formDataEntries":[]}]]></TemplafySlideFormConfiguration>
</file>

<file path=customXml/item88.xml><?xml version="1.0" encoding="utf-8"?>
<TemplafySlideTemplateConfiguration><![CDATA[{"slideVersion":1,"isValidatorEnabled":false,"isLocked":false,"elementsMetadata":[],"slideId":"637629098780938389","enableDocumentContentUpdater":true,"version":"2.0"}]]></TemplafySlideTemplateConfiguration>
</file>

<file path=customXml/item89.xml><?xml version="1.0" encoding="utf-8"?>
<TemplafySlideTemplateConfiguration><![CDATA[{"slideVersion":1,"isValidatorEnabled":false,"isLocked":false,"elementsMetadata":[],"slideId":"637629098780898812","enableDocumentContentUpdater":true,"version":"2.0"}]]></TemplafySlideTemplateConfiguration>
</file>

<file path=customXml/item9.xml><?xml version="1.0" encoding="utf-8"?>
<TemplafySlideTemplateConfiguration><![CDATA[{"slideVersion":1,"isValidatorEnabled":false,"isLocked":false,"elementsMetadata":[],"slideId":"637629098780810453","enableDocumentContentUpdater":true,"version":"2.0"}]]></TemplafySlideTemplateConfiguration>
</file>

<file path=customXml/item90.xml><?xml version="1.0" encoding="utf-8"?>
<TemplafySlideFormConfiguration><![CDATA[{"formFields":[],"formDataEntries":[]}]]></TemplafySlideFormConfiguration>
</file>

<file path=customXml/item91.xml><?xml version="1.0" encoding="utf-8"?>
<TemplafySlideTemplateConfiguration><![CDATA[{"slideVersion":1,"isValidatorEnabled":false,"isLocked":false,"elementsMetadata":[],"slideId":"637629098780818133","enableDocumentContentUpdater":true,"version":"2.0"}]]></TemplafySlideTemplateConfiguration>
</file>

<file path=customXml/item92.xml><?xml version="1.0" encoding="utf-8"?>
<TemplafySlideFormConfiguration><![CDATA[{"formFields":[],"formDataEntries":[]}]]></TemplafySlideFormConfiguration>
</file>

<file path=customXml/item93.xml><?xml version="1.0" encoding="utf-8"?>
<TemplafySlideFormConfiguration><![CDATA[{"formFields":[],"formDataEntries":[]}]]></TemplafySlideFormConfiguration>
</file>

<file path=customXml/item94.xml><?xml version="1.0" encoding="utf-8"?>
<TemplafySlideFormConfiguration><![CDATA[{"formFields":[],"formDataEntries":[]}]]></TemplafySlideFormConfiguration>
</file>

<file path=customXml/item95.xml><?xml version="1.0" encoding="utf-8"?>
<TemplafySlideTemplateConfiguration><![CDATA[{"slideVersion":1,"isValidatorEnabled":false,"isLocked":false,"elementsMetadata":[],"slideId":"637629098780938389","enableDocumentContentUpdater":true,"version":"2.0"}]]></TemplafySlideTemplateConfiguration>
</file>

<file path=customXml/item96.xml><?xml version="1.0" encoding="utf-8"?>
<TemplafySlideTemplateConfiguration><![CDATA[{"slideVersion":1,"isValidatorEnabled":false,"isLocked":false,"elementsMetadata":[],"slideId":"637629098780942318","enableDocumentContentUpdater":true,"version":"2.0"}]]></TemplafySlideTemplateConfiguration>
</file>

<file path=customXml/item97.xml><?xml version="1.0" encoding="utf-8"?>
<TemplafySlideTemplateConfiguration><![CDATA[{"slideVersion":1,"isValidatorEnabled":false,"isLocked":false,"elementsMetadata":[],"slideId":"637629098780938389","enableDocumentContentUpdater":true,"version":"2.0"}]]></TemplafySlideTemplateConfiguration>
</file>

<file path=customXml/item98.xml><?xml version="1.0" encoding="utf-8"?>
<TemplafySlideTemplateConfiguration><![CDATA[{"slideVersion":1,"isValidatorEnabled":false,"isLocked":false,"elementsMetadata":[],"slideId":"637629098780944294","enableDocumentContentUpdater":true,"version":"2.0"}]]></TemplafySlideTemplateConfiguration>
</file>

<file path=customXml/item99.xml><?xml version="1.0" encoding="utf-8"?>
<TemplafySlideFormConfiguration><![CDATA[{"formFields":[],"formDataEntries":[]}]]></TemplafySlideFormConfiguration>
</file>

<file path=customXml/itemProps1.xml><?xml version="1.0" encoding="utf-8"?>
<ds:datastoreItem xmlns:ds="http://schemas.openxmlformats.org/officeDocument/2006/customXml" ds:itemID="{A0DC7682-71A5-5741-B5DC-DE912D8C68B2}">
  <ds:schemaRefs/>
</ds:datastoreItem>
</file>

<file path=customXml/itemProps10.xml><?xml version="1.0" encoding="utf-8"?>
<ds:datastoreItem xmlns:ds="http://schemas.openxmlformats.org/officeDocument/2006/customXml" ds:itemID="{D9BF3FAD-B43A-484A-85EF-63299C4452E7}">
  <ds:schemaRefs/>
</ds:datastoreItem>
</file>

<file path=customXml/itemProps100.xml><?xml version="1.0" encoding="utf-8"?>
<ds:datastoreItem xmlns:ds="http://schemas.openxmlformats.org/officeDocument/2006/customXml" ds:itemID="{C0C6EFEC-37AB-C549-A4C5-9ED9424383E0}">
  <ds:schemaRefs/>
</ds:datastoreItem>
</file>

<file path=customXml/itemProps101.xml><?xml version="1.0" encoding="utf-8"?>
<ds:datastoreItem xmlns:ds="http://schemas.openxmlformats.org/officeDocument/2006/customXml" ds:itemID="{72B40D57-EC40-BD42-8FC5-5E845B522A2B}">
  <ds:schemaRefs/>
</ds:datastoreItem>
</file>

<file path=customXml/itemProps102.xml><?xml version="1.0" encoding="utf-8"?>
<ds:datastoreItem xmlns:ds="http://schemas.openxmlformats.org/officeDocument/2006/customXml" ds:itemID="{0C9DBDC0-25BB-7440-8FE0-E5B7681E9813}">
  <ds:schemaRefs/>
</ds:datastoreItem>
</file>

<file path=customXml/itemProps103.xml><?xml version="1.0" encoding="utf-8"?>
<ds:datastoreItem xmlns:ds="http://schemas.openxmlformats.org/officeDocument/2006/customXml" ds:itemID="{C5DD1971-334A-45E9-9D2B-FB6BD8AAE58A}">
  <ds:schemaRefs/>
</ds:datastoreItem>
</file>

<file path=customXml/itemProps104.xml><?xml version="1.0" encoding="utf-8"?>
<ds:datastoreItem xmlns:ds="http://schemas.openxmlformats.org/officeDocument/2006/customXml" ds:itemID="{E7446D5C-6400-1A40-BCBC-684D70FE0F3F}">
  <ds:schemaRefs/>
</ds:datastoreItem>
</file>

<file path=customXml/itemProps105.xml><?xml version="1.0" encoding="utf-8"?>
<ds:datastoreItem xmlns:ds="http://schemas.openxmlformats.org/officeDocument/2006/customXml" ds:itemID="{1D9C6628-14B0-7645-A952-9DAAE47D8C7D}">
  <ds:schemaRefs/>
</ds:datastoreItem>
</file>

<file path=customXml/itemProps106.xml><?xml version="1.0" encoding="utf-8"?>
<ds:datastoreItem xmlns:ds="http://schemas.openxmlformats.org/officeDocument/2006/customXml" ds:itemID="{F990F116-B58F-4255-B05B-DA3808E0E5C6}">
  <ds:schemaRefs>
    <ds:schemaRef ds:uri="http://schemas.openxmlformats.org/package/2006/metadata/core-properties"/>
    <ds:schemaRef ds:uri="http://purl.org/dc/dcmitype/"/>
    <ds:schemaRef ds:uri="http://schemas.microsoft.com/office/infopath/2007/PartnerControls"/>
    <ds:schemaRef ds:uri="e4aa919a-b200-49cb-beca-4c7e0810321e"/>
    <ds:schemaRef ds:uri="http://purl.org/dc/elements/1.1/"/>
    <ds:schemaRef ds:uri="http://schemas.microsoft.com/office/2006/metadata/properties"/>
    <ds:schemaRef ds:uri="06670dda-0291-4061-b6e0-f6c0cb392c51"/>
    <ds:schemaRef ds:uri="http://schemas.microsoft.com/office/2006/documentManagement/types"/>
    <ds:schemaRef ds:uri="http://purl.org/dc/terms/"/>
    <ds:schemaRef ds:uri="http://schemas.microsoft.com/sharepoint/v3"/>
    <ds:schemaRef ds:uri="http://www.w3.org/XML/1998/namespace"/>
  </ds:schemaRefs>
</ds:datastoreItem>
</file>

<file path=customXml/itemProps107.xml><?xml version="1.0" encoding="utf-8"?>
<ds:datastoreItem xmlns:ds="http://schemas.openxmlformats.org/officeDocument/2006/customXml" ds:itemID="{108CF24B-8C9E-7345-B9F0-051E28589268}">
  <ds:schemaRefs/>
</ds:datastoreItem>
</file>

<file path=customXml/itemProps108.xml><?xml version="1.0" encoding="utf-8"?>
<ds:datastoreItem xmlns:ds="http://schemas.openxmlformats.org/officeDocument/2006/customXml" ds:itemID="{43BC5722-1D5B-4915-8247-E6D5F513E549}">
  <ds:schemaRefs/>
</ds:datastoreItem>
</file>

<file path=customXml/itemProps109.xml><?xml version="1.0" encoding="utf-8"?>
<ds:datastoreItem xmlns:ds="http://schemas.openxmlformats.org/officeDocument/2006/customXml" ds:itemID="{C47AEE7A-82FD-0A43-BAA9-B6C07470E628}">
  <ds:schemaRefs/>
</ds:datastoreItem>
</file>

<file path=customXml/itemProps11.xml><?xml version="1.0" encoding="utf-8"?>
<ds:datastoreItem xmlns:ds="http://schemas.openxmlformats.org/officeDocument/2006/customXml" ds:itemID="{C4BC9A97-F4BD-6C4D-AF77-744816ED03E2}">
  <ds:schemaRefs/>
</ds:datastoreItem>
</file>

<file path=customXml/itemProps110.xml><?xml version="1.0" encoding="utf-8"?>
<ds:datastoreItem xmlns:ds="http://schemas.openxmlformats.org/officeDocument/2006/customXml" ds:itemID="{83990815-C047-7540-AC5B-1873055B2C2D}">
  <ds:schemaRefs/>
</ds:datastoreItem>
</file>

<file path=customXml/itemProps111.xml><?xml version="1.0" encoding="utf-8"?>
<ds:datastoreItem xmlns:ds="http://schemas.openxmlformats.org/officeDocument/2006/customXml" ds:itemID="{F7D7349F-5B36-1347-A43E-C905D3179AF0}">
  <ds:schemaRefs/>
</ds:datastoreItem>
</file>

<file path=customXml/itemProps112.xml><?xml version="1.0" encoding="utf-8"?>
<ds:datastoreItem xmlns:ds="http://schemas.openxmlformats.org/officeDocument/2006/customXml" ds:itemID="{7D7B7620-895A-AD4F-A334-13583C142F34}">
  <ds:schemaRefs/>
</ds:datastoreItem>
</file>

<file path=customXml/itemProps113.xml><?xml version="1.0" encoding="utf-8"?>
<ds:datastoreItem xmlns:ds="http://schemas.openxmlformats.org/officeDocument/2006/customXml" ds:itemID="{EDF8F252-85FA-DF4B-9D92-986235BEA7D7}">
  <ds:schemaRefs/>
</ds:datastoreItem>
</file>

<file path=customXml/itemProps114.xml><?xml version="1.0" encoding="utf-8"?>
<ds:datastoreItem xmlns:ds="http://schemas.openxmlformats.org/officeDocument/2006/customXml" ds:itemID="{91C90FB3-3F9B-3645-949C-38D138F9845D}">
  <ds:schemaRefs/>
</ds:datastoreItem>
</file>

<file path=customXml/itemProps115.xml><?xml version="1.0" encoding="utf-8"?>
<ds:datastoreItem xmlns:ds="http://schemas.openxmlformats.org/officeDocument/2006/customXml" ds:itemID="{0F4AFE02-00AE-4945-8D49-733DA73E3CBA}">
  <ds:schemaRefs/>
</ds:datastoreItem>
</file>

<file path=customXml/itemProps116.xml><?xml version="1.0" encoding="utf-8"?>
<ds:datastoreItem xmlns:ds="http://schemas.openxmlformats.org/officeDocument/2006/customXml" ds:itemID="{30FB3BAF-6064-3C40-A25A-6EB7525B6D4D}">
  <ds:schemaRefs/>
</ds:datastoreItem>
</file>

<file path=customXml/itemProps117.xml><?xml version="1.0" encoding="utf-8"?>
<ds:datastoreItem xmlns:ds="http://schemas.openxmlformats.org/officeDocument/2006/customXml" ds:itemID="{F510BB0C-ACB1-7F4B-BCD4-F961CFE7D4A4}">
  <ds:schemaRefs/>
</ds:datastoreItem>
</file>

<file path=customXml/itemProps118.xml><?xml version="1.0" encoding="utf-8"?>
<ds:datastoreItem xmlns:ds="http://schemas.openxmlformats.org/officeDocument/2006/customXml" ds:itemID="{56D5195A-DAAC-3D49-BCE2-E893582A4D43}">
  <ds:schemaRefs/>
</ds:datastoreItem>
</file>

<file path=customXml/itemProps119.xml><?xml version="1.0" encoding="utf-8"?>
<ds:datastoreItem xmlns:ds="http://schemas.openxmlformats.org/officeDocument/2006/customXml" ds:itemID="{7BA96751-5938-1842-9C0E-E3F89C43AE8A}">
  <ds:schemaRefs/>
</ds:datastoreItem>
</file>

<file path=customXml/itemProps12.xml><?xml version="1.0" encoding="utf-8"?>
<ds:datastoreItem xmlns:ds="http://schemas.openxmlformats.org/officeDocument/2006/customXml" ds:itemID="{D4B66AC3-71C4-4908-9595-93E8B8D76E97}">
  <ds:schemaRefs/>
</ds:datastoreItem>
</file>

<file path=customXml/itemProps120.xml><?xml version="1.0" encoding="utf-8"?>
<ds:datastoreItem xmlns:ds="http://schemas.openxmlformats.org/officeDocument/2006/customXml" ds:itemID="{0A230136-8CEC-4C29-A55A-F5FA83CA887A}">
  <ds:schemaRefs/>
</ds:datastoreItem>
</file>

<file path=customXml/itemProps121.xml><?xml version="1.0" encoding="utf-8"?>
<ds:datastoreItem xmlns:ds="http://schemas.openxmlformats.org/officeDocument/2006/customXml" ds:itemID="{670D6225-CF2C-4245-95FD-36D0D442BEC8}">
  <ds:schemaRefs/>
</ds:datastoreItem>
</file>

<file path=customXml/itemProps122.xml><?xml version="1.0" encoding="utf-8"?>
<ds:datastoreItem xmlns:ds="http://schemas.openxmlformats.org/officeDocument/2006/customXml" ds:itemID="{4FB729F7-0452-D241-91EF-BDBE69441EE0}">
  <ds:schemaRefs/>
</ds:datastoreItem>
</file>

<file path=customXml/itemProps123.xml><?xml version="1.0" encoding="utf-8"?>
<ds:datastoreItem xmlns:ds="http://schemas.openxmlformats.org/officeDocument/2006/customXml" ds:itemID="{77DEACA4-371E-7941-9C12-23860DEAF33B}">
  <ds:schemaRefs/>
</ds:datastoreItem>
</file>

<file path=customXml/itemProps124.xml><?xml version="1.0" encoding="utf-8"?>
<ds:datastoreItem xmlns:ds="http://schemas.openxmlformats.org/officeDocument/2006/customXml" ds:itemID="{D85FA870-C336-AC4A-BCC1-1FD0EA558053}">
  <ds:schemaRefs/>
</ds:datastoreItem>
</file>

<file path=customXml/itemProps125.xml><?xml version="1.0" encoding="utf-8"?>
<ds:datastoreItem xmlns:ds="http://schemas.openxmlformats.org/officeDocument/2006/customXml" ds:itemID="{95AE8F77-448C-4B7C-8669-DC6D4241F9CE}">
  <ds:schemaRefs/>
</ds:datastoreItem>
</file>

<file path=customXml/itemProps13.xml><?xml version="1.0" encoding="utf-8"?>
<ds:datastoreItem xmlns:ds="http://schemas.openxmlformats.org/officeDocument/2006/customXml" ds:itemID="{06B8CA07-B4CF-3749-984C-E192E7BF209C}">
  <ds:schemaRefs/>
</ds:datastoreItem>
</file>

<file path=customXml/itemProps14.xml><?xml version="1.0" encoding="utf-8"?>
<ds:datastoreItem xmlns:ds="http://schemas.openxmlformats.org/officeDocument/2006/customXml" ds:itemID="{FF478BE2-E38C-DE4C-835E-2986E15A8AB2}">
  <ds:schemaRefs/>
</ds:datastoreItem>
</file>

<file path=customXml/itemProps15.xml><?xml version="1.0" encoding="utf-8"?>
<ds:datastoreItem xmlns:ds="http://schemas.openxmlformats.org/officeDocument/2006/customXml" ds:itemID="{6291F803-2EF0-4E47-96D6-4796950CE6BD}">
  <ds:schemaRefs/>
</ds:datastoreItem>
</file>

<file path=customXml/itemProps16.xml><?xml version="1.0" encoding="utf-8"?>
<ds:datastoreItem xmlns:ds="http://schemas.openxmlformats.org/officeDocument/2006/customXml" ds:itemID="{BCA73DED-0926-CB45-97FA-356D68D754C6}">
  <ds:schemaRefs/>
</ds:datastoreItem>
</file>

<file path=customXml/itemProps17.xml><?xml version="1.0" encoding="utf-8"?>
<ds:datastoreItem xmlns:ds="http://schemas.openxmlformats.org/officeDocument/2006/customXml" ds:itemID="{FCA07A45-A548-8041-BC87-F761611CC432}">
  <ds:schemaRefs/>
</ds:datastoreItem>
</file>

<file path=customXml/itemProps18.xml><?xml version="1.0" encoding="utf-8"?>
<ds:datastoreItem xmlns:ds="http://schemas.openxmlformats.org/officeDocument/2006/customXml" ds:itemID="{8FAE8B91-7850-844C-B64A-A50B6C1180CA}">
  <ds:schemaRefs/>
</ds:datastoreItem>
</file>

<file path=customXml/itemProps19.xml><?xml version="1.0" encoding="utf-8"?>
<ds:datastoreItem xmlns:ds="http://schemas.openxmlformats.org/officeDocument/2006/customXml" ds:itemID="{2B0EEF5A-BBD8-D543-B259-25DB3C133D24}">
  <ds:schemaRefs/>
</ds:datastoreItem>
</file>

<file path=customXml/itemProps2.xml><?xml version="1.0" encoding="utf-8"?>
<ds:datastoreItem xmlns:ds="http://schemas.openxmlformats.org/officeDocument/2006/customXml" ds:itemID="{DB68D992-1267-6841-BA27-95CA40482CAC}">
  <ds:schemaRefs/>
</ds:datastoreItem>
</file>

<file path=customXml/itemProps20.xml><?xml version="1.0" encoding="utf-8"?>
<ds:datastoreItem xmlns:ds="http://schemas.openxmlformats.org/officeDocument/2006/customXml" ds:itemID="{467C0905-08D6-1C47-8A36-70FE93ABA09E}">
  <ds:schemaRefs/>
</ds:datastoreItem>
</file>

<file path=customXml/itemProps21.xml><?xml version="1.0" encoding="utf-8"?>
<ds:datastoreItem xmlns:ds="http://schemas.openxmlformats.org/officeDocument/2006/customXml" ds:itemID="{87316FC1-0008-1A4F-B90D-77DA1EC306E1}">
  <ds:schemaRefs/>
</ds:datastoreItem>
</file>

<file path=customXml/itemProps22.xml><?xml version="1.0" encoding="utf-8"?>
<ds:datastoreItem xmlns:ds="http://schemas.openxmlformats.org/officeDocument/2006/customXml" ds:itemID="{C7777855-7491-B242-928E-23EDAEEEC5EF}">
  <ds:schemaRefs/>
</ds:datastoreItem>
</file>

<file path=customXml/itemProps23.xml><?xml version="1.0" encoding="utf-8"?>
<ds:datastoreItem xmlns:ds="http://schemas.openxmlformats.org/officeDocument/2006/customXml" ds:itemID="{358D6638-21DA-FA42-8230-546EEF130904}">
  <ds:schemaRefs/>
</ds:datastoreItem>
</file>

<file path=customXml/itemProps24.xml><?xml version="1.0" encoding="utf-8"?>
<ds:datastoreItem xmlns:ds="http://schemas.openxmlformats.org/officeDocument/2006/customXml" ds:itemID="{8603BB8B-DC37-244D-8D02-19B0EDBD3BCD}">
  <ds:schemaRefs/>
</ds:datastoreItem>
</file>

<file path=customXml/itemProps25.xml><?xml version="1.0" encoding="utf-8"?>
<ds:datastoreItem xmlns:ds="http://schemas.openxmlformats.org/officeDocument/2006/customXml" ds:itemID="{0CDD71A7-4219-4A44-9B20-D881C5D702B3}">
  <ds:schemaRefs/>
</ds:datastoreItem>
</file>

<file path=customXml/itemProps26.xml><?xml version="1.0" encoding="utf-8"?>
<ds:datastoreItem xmlns:ds="http://schemas.openxmlformats.org/officeDocument/2006/customXml" ds:itemID="{BE3BB7DD-0C86-4747-A387-5C5D191BB970}">
  <ds:schemaRefs/>
</ds:datastoreItem>
</file>

<file path=customXml/itemProps27.xml><?xml version="1.0" encoding="utf-8"?>
<ds:datastoreItem xmlns:ds="http://schemas.openxmlformats.org/officeDocument/2006/customXml" ds:itemID="{431DF798-6A55-9543-8C48-2CCF9CE975DF}">
  <ds:schemaRefs/>
</ds:datastoreItem>
</file>

<file path=customXml/itemProps28.xml><?xml version="1.0" encoding="utf-8"?>
<ds:datastoreItem xmlns:ds="http://schemas.openxmlformats.org/officeDocument/2006/customXml" ds:itemID="{25B87803-1AFC-C14A-B47D-09382FA7F1B5}">
  <ds:schemaRefs/>
</ds:datastoreItem>
</file>

<file path=customXml/itemProps29.xml><?xml version="1.0" encoding="utf-8"?>
<ds:datastoreItem xmlns:ds="http://schemas.openxmlformats.org/officeDocument/2006/customXml" ds:itemID="{018416AC-461A-CE4B-94A5-10AC33D624AC}">
  <ds:schemaRefs/>
</ds:datastoreItem>
</file>

<file path=customXml/itemProps3.xml><?xml version="1.0" encoding="utf-8"?>
<ds:datastoreItem xmlns:ds="http://schemas.openxmlformats.org/officeDocument/2006/customXml" ds:itemID="{DDCC6A1B-7673-40E9-AC3E-C0D8F2784A83}">
  <ds:schemaRefs/>
</ds:datastoreItem>
</file>

<file path=customXml/itemProps30.xml><?xml version="1.0" encoding="utf-8"?>
<ds:datastoreItem xmlns:ds="http://schemas.openxmlformats.org/officeDocument/2006/customXml" ds:itemID="{BB5C4E5E-5934-E24E-BA08-FA9A8EB98A1A}">
  <ds:schemaRefs/>
</ds:datastoreItem>
</file>

<file path=customXml/itemProps31.xml><?xml version="1.0" encoding="utf-8"?>
<ds:datastoreItem xmlns:ds="http://schemas.openxmlformats.org/officeDocument/2006/customXml" ds:itemID="{C6CE5581-AB38-F248-8C53-F0C0E59813D9}">
  <ds:schemaRefs/>
</ds:datastoreItem>
</file>

<file path=customXml/itemProps32.xml><?xml version="1.0" encoding="utf-8"?>
<ds:datastoreItem xmlns:ds="http://schemas.openxmlformats.org/officeDocument/2006/customXml" ds:itemID="{ECE3BBA3-C8BA-D04B-84E0-3895F2DD0B6D}">
  <ds:schemaRefs/>
</ds:datastoreItem>
</file>

<file path=customXml/itemProps33.xml><?xml version="1.0" encoding="utf-8"?>
<ds:datastoreItem xmlns:ds="http://schemas.openxmlformats.org/officeDocument/2006/customXml" ds:itemID="{B5DCBE13-3870-A945-AF01-D8EDD25CF1B4}">
  <ds:schemaRefs/>
</ds:datastoreItem>
</file>

<file path=customXml/itemProps34.xml><?xml version="1.0" encoding="utf-8"?>
<ds:datastoreItem xmlns:ds="http://schemas.openxmlformats.org/officeDocument/2006/customXml" ds:itemID="{1166BD64-7C43-EB4B-966C-03BA2B31E657}">
  <ds:schemaRefs/>
</ds:datastoreItem>
</file>

<file path=customXml/itemProps35.xml><?xml version="1.0" encoding="utf-8"?>
<ds:datastoreItem xmlns:ds="http://schemas.openxmlformats.org/officeDocument/2006/customXml" ds:itemID="{13F4CD7A-BCF0-5E40-B608-A48C67D1F7A1}">
  <ds:schemaRefs/>
</ds:datastoreItem>
</file>

<file path=customXml/itemProps36.xml><?xml version="1.0" encoding="utf-8"?>
<ds:datastoreItem xmlns:ds="http://schemas.openxmlformats.org/officeDocument/2006/customXml" ds:itemID="{B15514B9-C1A6-3D4A-98E1-72039C9A2BFB}">
  <ds:schemaRefs/>
</ds:datastoreItem>
</file>

<file path=customXml/itemProps37.xml><?xml version="1.0" encoding="utf-8"?>
<ds:datastoreItem xmlns:ds="http://schemas.openxmlformats.org/officeDocument/2006/customXml" ds:itemID="{63473A97-57D6-CC43-B0C9-EA174E37EE56}">
  <ds:schemaRefs/>
</ds:datastoreItem>
</file>

<file path=customXml/itemProps38.xml><?xml version="1.0" encoding="utf-8"?>
<ds:datastoreItem xmlns:ds="http://schemas.openxmlformats.org/officeDocument/2006/customXml" ds:itemID="{381C4DE8-315F-C14B-A1D2-4B69E70C04E0}">
  <ds:schemaRefs/>
</ds:datastoreItem>
</file>

<file path=customXml/itemProps39.xml><?xml version="1.0" encoding="utf-8"?>
<ds:datastoreItem xmlns:ds="http://schemas.openxmlformats.org/officeDocument/2006/customXml" ds:itemID="{AD032D7C-8BEF-F243-AB39-5FD87EFDF98F}">
  <ds:schemaRefs/>
</ds:datastoreItem>
</file>

<file path=customXml/itemProps4.xml><?xml version="1.0" encoding="utf-8"?>
<ds:datastoreItem xmlns:ds="http://schemas.openxmlformats.org/officeDocument/2006/customXml" ds:itemID="{71761770-5770-CC4C-876D-68DA883D0311}">
  <ds:schemaRefs/>
</ds:datastoreItem>
</file>

<file path=customXml/itemProps40.xml><?xml version="1.0" encoding="utf-8"?>
<ds:datastoreItem xmlns:ds="http://schemas.openxmlformats.org/officeDocument/2006/customXml" ds:itemID="{5D5564BF-24FA-E446-86F3-E51142C4962E}">
  <ds:schemaRefs/>
</ds:datastoreItem>
</file>

<file path=customXml/itemProps41.xml><?xml version="1.0" encoding="utf-8"?>
<ds:datastoreItem xmlns:ds="http://schemas.openxmlformats.org/officeDocument/2006/customXml" ds:itemID="{D56C616B-2DDD-0342-AC53-1D9A9206E53B}">
  <ds:schemaRefs/>
</ds:datastoreItem>
</file>

<file path=customXml/itemProps42.xml><?xml version="1.0" encoding="utf-8"?>
<ds:datastoreItem xmlns:ds="http://schemas.openxmlformats.org/officeDocument/2006/customXml" ds:itemID="{B383CCC8-57A2-DC4A-A35D-677DAD8AA92D}">
  <ds:schemaRefs/>
</ds:datastoreItem>
</file>

<file path=customXml/itemProps43.xml><?xml version="1.0" encoding="utf-8"?>
<ds:datastoreItem xmlns:ds="http://schemas.openxmlformats.org/officeDocument/2006/customXml" ds:itemID="{BE318D94-4BC4-4442-AFB6-A92A28B8D1DF}">
  <ds:schemaRefs/>
</ds:datastoreItem>
</file>

<file path=customXml/itemProps44.xml><?xml version="1.0" encoding="utf-8"?>
<ds:datastoreItem xmlns:ds="http://schemas.openxmlformats.org/officeDocument/2006/customXml" ds:itemID="{5D3B9825-DBAB-F541-99C9-81F4BA23AE51}">
  <ds:schemaRefs/>
</ds:datastoreItem>
</file>

<file path=customXml/itemProps45.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46.xml><?xml version="1.0" encoding="utf-8"?>
<ds:datastoreItem xmlns:ds="http://schemas.openxmlformats.org/officeDocument/2006/customXml" ds:itemID="{022DB905-FCE0-504D-BE15-87A14EF8D7DF}">
  <ds:schemaRefs/>
</ds:datastoreItem>
</file>

<file path=customXml/itemProps47.xml><?xml version="1.0" encoding="utf-8"?>
<ds:datastoreItem xmlns:ds="http://schemas.openxmlformats.org/officeDocument/2006/customXml" ds:itemID="{BB2E6F5B-30FD-3545-8A6D-B5266AFACA81}">
  <ds:schemaRefs/>
</ds:datastoreItem>
</file>

<file path=customXml/itemProps48.xml><?xml version="1.0" encoding="utf-8"?>
<ds:datastoreItem xmlns:ds="http://schemas.openxmlformats.org/officeDocument/2006/customXml" ds:itemID="{8185E2D0-EF28-CC4C-ADCC-67B64F9D8226}">
  <ds:schemaRefs/>
</ds:datastoreItem>
</file>

<file path=customXml/itemProps49.xml><?xml version="1.0" encoding="utf-8"?>
<ds:datastoreItem xmlns:ds="http://schemas.openxmlformats.org/officeDocument/2006/customXml" ds:itemID="{19AA0C78-9BAB-224F-8C67-AA8D0F54B7F0}">
  <ds:schemaRefs/>
</ds:datastoreItem>
</file>

<file path=customXml/itemProps5.xml><?xml version="1.0" encoding="utf-8"?>
<ds:datastoreItem xmlns:ds="http://schemas.openxmlformats.org/officeDocument/2006/customXml" ds:itemID="{1C51A6B5-4625-FE46-B5C8-C1804EE6A290}">
  <ds:schemaRefs/>
</ds:datastoreItem>
</file>

<file path=customXml/itemProps50.xml><?xml version="1.0" encoding="utf-8"?>
<ds:datastoreItem xmlns:ds="http://schemas.openxmlformats.org/officeDocument/2006/customXml" ds:itemID="{0BB3C309-8520-4616-80FC-2CB10D5B83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4aa919a-b200-49cb-beca-4c7e0810321e"/>
    <ds:schemaRef ds:uri="06670dda-0291-4061-b6e0-f6c0cb392c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51.xml><?xml version="1.0" encoding="utf-8"?>
<ds:datastoreItem xmlns:ds="http://schemas.openxmlformats.org/officeDocument/2006/customXml" ds:itemID="{3490246A-84A1-6441-8D93-5E075B89E139}">
  <ds:schemaRefs/>
</ds:datastoreItem>
</file>

<file path=customXml/itemProps52.xml><?xml version="1.0" encoding="utf-8"?>
<ds:datastoreItem xmlns:ds="http://schemas.openxmlformats.org/officeDocument/2006/customXml" ds:itemID="{4859D4C6-9AFF-1E42-9A57-55C285F4E06E}">
  <ds:schemaRefs/>
</ds:datastoreItem>
</file>

<file path=customXml/itemProps53.xml><?xml version="1.0" encoding="utf-8"?>
<ds:datastoreItem xmlns:ds="http://schemas.openxmlformats.org/officeDocument/2006/customXml" ds:itemID="{3564B385-BA13-EC41-842E-93B7D1AF720D}">
  <ds:schemaRefs/>
</ds:datastoreItem>
</file>

<file path=customXml/itemProps54.xml><?xml version="1.0" encoding="utf-8"?>
<ds:datastoreItem xmlns:ds="http://schemas.openxmlformats.org/officeDocument/2006/customXml" ds:itemID="{E15880F1-5518-5E46-9786-8E6D1F194205}">
  <ds:schemaRefs/>
</ds:datastoreItem>
</file>

<file path=customXml/itemProps55.xml><?xml version="1.0" encoding="utf-8"?>
<ds:datastoreItem xmlns:ds="http://schemas.openxmlformats.org/officeDocument/2006/customXml" ds:itemID="{25A98D31-C798-324E-8CBA-4A27A1713C60}">
  <ds:schemaRefs/>
</ds:datastoreItem>
</file>

<file path=customXml/itemProps56.xml><?xml version="1.0" encoding="utf-8"?>
<ds:datastoreItem xmlns:ds="http://schemas.openxmlformats.org/officeDocument/2006/customXml" ds:itemID="{6A61E5AD-5D92-C746-9474-A60047D73E20}">
  <ds:schemaRefs/>
</ds:datastoreItem>
</file>

<file path=customXml/itemProps57.xml><?xml version="1.0" encoding="utf-8"?>
<ds:datastoreItem xmlns:ds="http://schemas.openxmlformats.org/officeDocument/2006/customXml" ds:itemID="{EA69D202-1ECF-194C-8559-7F4BCFAA0DC5}">
  <ds:schemaRefs/>
</ds:datastoreItem>
</file>

<file path=customXml/itemProps58.xml><?xml version="1.0" encoding="utf-8"?>
<ds:datastoreItem xmlns:ds="http://schemas.openxmlformats.org/officeDocument/2006/customXml" ds:itemID="{2998371D-EC58-554D-AEC4-7EAD6CCC0673}">
  <ds:schemaRefs/>
</ds:datastoreItem>
</file>

<file path=customXml/itemProps59.xml><?xml version="1.0" encoding="utf-8"?>
<ds:datastoreItem xmlns:ds="http://schemas.openxmlformats.org/officeDocument/2006/customXml" ds:itemID="{1BCEDA00-0BCE-4F19-A380-8AED6A66E762}">
  <ds:schemaRefs/>
</ds:datastoreItem>
</file>

<file path=customXml/itemProps6.xml><?xml version="1.0" encoding="utf-8"?>
<ds:datastoreItem xmlns:ds="http://schemas.openxmlformats.org/officeDocument/2006/customXml" ds:itemID="{8FD72052-EA2B-4C41-9EFD-AB4C0CFA7FE1}">
  <ds:schemaRefs/>
</ds:datastoreItem>
</file>

<file path=customXml/itemProps60.xml><?xml version="1.0" encoding="utf-8"?>
<ds:datastoreItem xmlns:ds="http://schemas.openxmlformats.org/officeDocument/2006/customXml" ds:itemID="{BE302900-7421-EC4E-B905-520CE8CE2A2C}">
  <ds:schemaRefs/>
</ds:datastoreItem>
</file>

<file path=customXml/itemProps61.xml><?xml version="1.0" encoding="utf-8"?>
<ds:datastoreItem xmlns:ds="http://schemas.openxmlformats.org/officeDocument/2006/customXml" ds:itemID="{89BA58DB-2454-F344-B26F-E67416DBFF7A}">
  <ds:schemaRefs/>
</ds:datastoreItem>
</file>

<file path=customXml/itemProps62.xml><?xml version="1.0" encoding="utf-8"?>
<ds:datastoreItem xmlns:ds="http://schemas.openxmlformats.org/officeDocument/2006/customXml" ds:itemID="{A4BE3135-0FBC-2849-ABAD-9F3C76318729}">
  <ds:schemaRefs/>
</ds:datastoreItem>
</file>

<file path=customXml/itemProps63.xml><?xml version="1.0" encoding="utf-8"?>
<ds:datastoreItem xmlns:ds="http://schemas.openxmlformats.org/officeDocument/2006/customXml" ds:itemID="{9446D720-B390-0647-95E5-AA55D8093309}">
  <ds:schemaRefs/>
</ds:datastoreItem>
</file>

<file path=customXml/itemProps64.xml><?xml version="1.0" encoding="utf-8"?>
<ds:datastoreItem xmlns:ds="http://schemas.openxmlformats.org/officeDocument/2006/customXml" ds:itemID="{B366A22F-07E8-0D49-B622-33609D751ECE}">
  <ds:schemaRefs/>
</ds:datastoreItem>
</file>

<file path=customXml/itemProps65.xml><?xml version="1.0" encoding="utf-8"?>
<ds:datastoreItem xmlns:ds="http://schemas.openxmlformats.org/officeDocument/2006/customXml" ds:itemID="{46B375FB-53AD-C84F-BB1B-ACF948A0E4A0}">
  <ds:schemaRefs/>
</ds:datastoreItem>
</file>

<file path=customXml/itemProps66.xml><?xml version="1.0" encoding="utf-8"?>
<ds:datastoreItem xmlns:ds="http://schemas.openxmlformats.org/officeDocument/2006/customXml" ds:itemID="{4C9E38EB-A782-2A42-A61D-A44CFF5722F9}">
  <ds:schemaRefs/>
</ds:datastoreItem>
</file>

<file path=customXml/itemProps67.xml><?xml version="1.0" encoding="utf-8"?>
<ds:datastoreItem xmlns:ds="http://schemas.openxmlformats.org/officeDocument/2006/customXml" ds:itemID="{2B413FCD-D032-CD44-9B57-3D69F3781D2A}">
  <ds:schemaRefs/>
</ds:datastoreItem>
</file>

<file path=customXml/itemProps68.xml><?xml version="1.0" encoding="utf-8"?>
<ds:datastoreItem xmlns:ds="http://schemas.openxmlformats.org/officeDocument/2006/customXml" ds:itemID="{359A24D5-DA42-6D4E-A054-6B764B39569C}">
  <ds:schemaRefs/>
</ds:datastoreItem>
</file>

<file path=customXml/itemProps69.xml><?xml version="1.0" encoding="utf-8"?>
<ds:datastoreItem xmlns:ds="http://schemas.openxmlformats.org/officeDocument/2006/customXml" ds:itemID="{02B64CE1-C81E-E549-90B2-212A5F46DEEB}">
  <ds:schemaRefs/>
</ds:datastoreItem>
</file>

<file path=customXml/itemProps7.xml><?xml version="1.0" encoding="utf-8"?>
<ds:datastoreItem xmlns:ds="http://schemas.openxmlformats.org/officeDocument/2006/customXml" ds:itemID="{9FCD4D21-9A9D-404C-9B0B-D116730E30DE}">
  <ds:schemaRefs/>
</ds:datastoreItem>
</file>

<file path=customXml/itemProps70.xml><?xml version="1.0" encoding="utf-8"?>
<ds:datastoreItem xmlns:ds="http://schemas.openxmlformats.org/officeDocument/2006/customXml" ds:itemID="{2D8BD13A-AEA3-424D-9677-D1CCB1C09735}">
  <ds:schemaRefs/>
</ds:datastoreItem>
</file>

<file path=customXml/itemProps71.xml><?xml version="1.0" encoding="utf-8"?>
<ds:datastoreItem xmlns:ds="http://schemas.openxmlformats.org/officeDocument/2006/customXml" ds:itemID="{9D9F24A0-B3AD-7741-A976-43D6EAC491FD}">
  <ds:schemaRefs/>
</ds:datastoreItem>
</file>

<file path=customXml/itemProps72.xml><?xml version="1.0" encoding="utf-8"?>
<ds:datastoreItem xmlns:ds="http://schemas.openxmlformats.org/officeDocument/2006/customXml" ds:itemID="{BE573348-E443-984C-BC88-1FAA498A1459}">
  <ds:schemaRefs/>
</ds:datastoreItem>
</file>

<file path=customXml/itemProps73.xml><?xml version="1.0" encoding="utf-8"?>
<ds:datastoreItem xmlns:ds="http://schemas.openxmlformats.org/officeDocument/2006/customXml" ds:itemID="{529564C7-9950-6D44-97A6-C3E8B9D0383D}">
  <ds:schemaRefs/>
</ds:datastoreItem>
</file>

<file path=customXml/itemProps74.xml><?xml version="1.0" encoding="utf-8"?>
<ds:datastoreItem xmlns:ds="http://schemas.openxmlformats.org/officeDocument/2006/customXml" ds:itemID="{4EDF74E9-5761-DE4F-AB1F-296998E7E6C2}">
  <ds:schemaRefs/>
</ds:datastoreItem>
</file>

<file path=customXml/itemProps75.xml><?xml version="1.0" encoding="utf-8"?>
<ds:datastoreItem xmlns:ds="http://schemas.openxmlformats.org/officeDocument/2006/customXml" ds:itemID="{788A5692-28D3-7543-8DF8-EC3C6E40A1E0}">
  <ds:schemaRefs/>
</ds:datastoreItem>
</file>

<file path=customXml/itemProps76.xml><?xml version="1.0" encoding="utf-8"?>
<ds:datastoreItem xmlns:ds="http://schemas.openxmlformats.org/officeDocument/2006/customXml" ds:itemID="{01385F67-F5CE-294E-9786-80AC440D2B17}">
  <ds:schemaRefs/>
</ds:datastoreItem>
</file>

<file path=customXml/itemProps77.xml><?xml version="1.0" encoding="utf-8"?>
<ds:datastoreItem xmlns:ds="http://schemas.openxmlformats.org/officeDocument/2006/customXml" ds:itemID="{5196B816-3A33-3343-9150-31383A8B6BB4}">
  <ds:schemaRefs/>
</ds:datastoreItem>
</file>

<file path=customXml/itemProps78.xml><?xml version="1.0" encoding="utf-8"?>
<ds:datastoreItem xmlns:ds="http://schemas.openxmlformats.org/officeDocument/2006/customXml" ds:itemID="{A61D4212-9DC0-C64A-B4A4-F0657BC50C2E}">
  <ds:schemaRefs/>
</ds:datastoreItem>
</file>

<file path=customXml/itemProps79.xml><?xml version="1.0" encoding="utf-8"?>
<ds:datastoreItem xmlns:ds="http://schemas.openxmlformats.org/officeDocument/2006/customXml" ds:itemID="{0C39672E-38F3-9C48-8244-F13C4127A8F5}">
  <ds:schemaRefs/>
</ds:datastoreItem>
</file>

<file path=customXml/itemProps8.xml><?xml version="1.0" encoding="utf-8"?>
<ds:datastoreItem xmlns:ds="http://schemas.openxmlformats.org/officeDocument/2006/customXml" ds:itemID="{460D2C71-EC29-D243-B000-9FBC1057B780}">
  <ds:schemaRefs/>
</ds:datastoreItem>
</file>

<file path=customXml/itemProps80.xml><?xml version="1.0" encoding="utf-8"?>
<ds:datastoreItem xmlns:ds="http://schemas.openxmlformats.org/officeDocument/2006/customXml" ds:itemID="{C7C2518E-7B3E-1545-9DB6-103945B6799A}">
  <ds:schemaRefs/>
</ds:datastoreItem>
</file>

<file path=customXml/itemProps81.xml><?xml version="1.0" encoding="utf-8"?>
<ds:datastoreItem xmlns:ds="http://schemas.openxmlformats.org/officeDocument/2006/customXml" ds:itemID="{47CFAB05-2157-A141-B686-2AA9FED6C19E}">
  <ds:schemaRefs/>
</ds:datastoreItem>
</file>

<file path=customXml/itemProps82.xml><?xml version="1.0" encoding="utf-8"?>
<ds:datastoreItem xmlns:ds="http://schemas.openxmlformats.org/officeDocument/2006/customXml" ds:itemID="{4E51B314-36B0-7440-A6CC-3DCBBC5F909C}">
  <ds:schemaRefs/>
</ds:datastoreItem>
</file>

<file path=customXml/itemProps83.xml><?xml version="1.0" encoding="utf-8"?>
<ds:datastoreItem xmlns:ds="http://schemas.openxmlformats.org/officeDocument/2006/customXml" ds:itemID="{69638E1A-4699-7A44-94AA-F26CE599E967}">
  <ds:schemaRefs/>
</ds:datastoreItem>
</file>

<file path=customXml/itemProps84.xml><?xml version="1.0" encoding="utf-8"?>
<ds:datastoreItem xmlns:ds="http://schemas.openxmlformats.org/officeDocument/2006/customXml" ds:itemID="{ABAE53EC-724B-7E49-8928-F51FD57662FE}">
  <ds:schemaRefs/>
</ds:datastoreItem>
</file>

<file path=customXml/itemProps85.xml><?xml version="1.0" encoding="utf-8"?>
<ds:datastoreItem xmlns:ds="http://schemas.openxmlformats.org/officeDocument/2006/customXml" ds:itemID="{0F9E388F-0989-934F-BBD4-7198D5513D81}">
  <ds:schemaRefs/>
</ds:datastoreItem>
</file>

<file path=customXml/itemProps86.xml><?xml version="1.0" encoding="utf-8"?>
<ds:datastoreItem xmlns:ds="http://schemas.openxmlformats.org/officeDocument/2006/customXml" ds:itemID="{3F8D176C-9EB8-2046-A828-395E48538142}">
  <ds:schemaRefs/>
</ds:datastoreItem>
</file>

<file path=customXml/itemProps87.xml><?xml version="1.0" encoding="utf-8"?>
<ds:datastoreItem xmlns:ds="http://schemas.openxmlformats.org/officeDocument/2006/customXml" ds:itemID="{3D719615-E8C3-42D3-B19D-076A1FC4620D}">
  <ds:schemaRefs/>
</ds:datastoreItem>
</file>

<file path=customXml/itemProps88.xml><?xml version="1.0" encoding="utf-8"?>
<ds:datastoreItem xmlns:ds="http://schemas.openxmlformats.org/officeDocument/2006/customXml" ds:itemID="{F7F5A030-00F2-2B43-8CCD-681BCFA35956}">
  <ds:schemaRefs/>
</ds:datastoreItem>
</file>

<file path=customXml/itemProps89.xml><?xml version="1.0" encoding="utf-8"?>
<ds:datastoreItem xmlns:ds="http://schemas.openxmlformats.org/officeDocument/2006/customXml" ds:itemID="{B400D17F-31DE-CD4C-AA57-3067673C58B6}">
  <ds:schemaRefs/>
</ds:datastoreItem>
</file>

<file path=customXml/itemProps9.xml><?xml version="1.0" encoding="utf-8"?>
<ds:datastoreItem xmlns:ds="http://schemas.openxmlformats.org/officeDocument/2006/customXml" ds:itemID="{609B261E-D7D7-B442-9739-9801D7429E88}">
  <ds:schemaRefs/>
</ds:datastoreItem>
</file>

<file path=customXml/itemProps90.xml><?xml version="1.0" encoding="utf-8"?>
<ds:datastoreItem xmlns:ds="http://schemas.openxmlformats.org/officeDocument/2006/customXml" ds:itemID="{F9C9E6BC-9F2D-5C41-A870-C83A637E29B7}">
  <ds:schemaRefs/>
</ds:datastoreItem>
</file>

<file path=customXml/itemProps91.xml><?xml version="1.0" encoding="utf-8"?>
<ds:datastoreItem xmlns:ds="http://schemas.openxmlformats.org/officeDocument/2006/customXml" ds:itemID="{6B831CAE-95E4-452E-B3C5-B76AAD78A52A}">
  <ds:schemaRefs/>
</ds:datastoreItem>
</file>

<file path=customXml/itemProps92.xml><?xml version="1.0" encoding="utf-8"?>
<ds:datastoreItem xmlns:ds="http://schemas.openxmlformats.org/officeDocument/2006/customXml" ds:itemID="{ADABD1CB-9DA1-9F41-A9F0-B1394DD469DB}">
  <ds:schemaRefs/>
</ds:datastoreItem>
</file>

<file path=customXml/itemProps93.xml><?xml version="1.0" encoding="utf-8"?>
<ds:datastoreItem xmlns:ds="http://schemas.openxmlformats.org/officeDocument/2006/customXml" ds:itemID="{FADC57F4-F132-DB49-AF76-A961DF1986BC}">
  <ds:schemaRefs/>
</ds:datastoreItem>
</file>

<file path=customXml/itemProps94.xml><?xml version="1.0" encoding="utf-8"?>
<ds:datastoreItem xmlns:ds="http://schemas.openxmlformats.org/officeDocument/2006/customXml" ds:itemID="{03DCE187-8685-474D-B539-75461B2EB027}">
  <ds:schemaRefs/>
</ds:datastoreItem>
</file>

<file path=customXml/itemProps95.xml><?xml version="1.0" encoding="utf-8"?>
<ds:datastoreItem xmlns:ds="http://schemas.openxmlformats.org/officeDocument/2006/customXml" ds:itemID="{255D4793-80D4-084C-86DF-0D8E7230A721}">
  <ds:schemaRefs/>
</ds:datastoreItem>
</file>

<file path=customXml/itemProps96.xml><?xml version="1.0" encoding="utf-8"?>
<ds:datastoreItem xmlns:ds="http://schemas.openxmlformats.org/officeDocument/2006/customXml" ds:itemID="{36A40EA7-939F-AF45-BCB1-E54B57CF5D11}">
  <ds:schemaRefs/>
</ds:datastoreItem>
</file>

<file path=customXml/itemProps97.xml><?xml version="1.0" encoding="utf-8"?>
<ds:datastoreItem xmlns:ds="http://schemas.openxmlformats.org/officeDocument/2006/customXml" ds:itemID="{5111DAB2-F9A4-3940-9F6A-38AFB6EDD6D6}">
  <ds:schemaRefs/>
</ds:datastoreItem>
</file>

<file path=customXml/itemProps98.xml><?xml version="1.0" encoding="utf-8"?>
<ds:datastoreItem xmlns:ds="http://schemas.openxmlformats.org/officeDocument/2006/customXml" ds:itemID="{1AB4A281-5EBA-4CA1-A536-6B29C98890B6}">
  <ds:schemaRefs/>
</ds:datastoreItem>
</file>

<file path=customXml/itemProps99.xml><?xml version="1.0" encoding="utf-8"?>
<ds:datastoreItem xmlns:ds="http://schemas.openxmlformats.org/officeDocument/2006/customXml" ds:itemID="{FFF168E4-EE3C-504A-83A5-C3DF8C05E28A}">
  <ds:schemaRefs/>
</ds:datastoreItem>
</file>

<file path=docMetadata/LabelInfo.xml><?xml version="1.0" encoding="utf-8"?>
<clbl:labelList xmlns:clbl="http://schemas.microsoft.com/office/2020/mipLabelMetadata">
  <clbl:label id="{f265efc6-e181-49d6-80f4-fae95cf838a0}" enabled="1" method="Privileged" siteId="{3dd8961f-e488-4e60-8e11-a82d994e183d}" contentBits="1" removed="0"/>
</clbl:labelList>
</file>

<file path=docProps/app.xml><?xml version="1.0" encoding="utf-8"?>
<Properties xmlns="http://schemas.openxmlformats.org/officeDocument/2006/extended-properties" xmlns:vt="http://schemas.openxmlformats.org/officeDocument/2006/docPropsVTypes">
  <Template/>
  <TotalTime>51069</TotalTime>
  <Words>13943</Words>
  <Application>Microsoft Macintosh PowerPoint</Application>
  <PresentationFormat>Widescreen</PresentationFormat>
  <Paragraphs>984</Paragraphs>
  <Slides>59</Slides>
  <Notes>54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59</vt:i4>
      </vt:variant>
    </vt:vector>
  </HeadingPairs>
  <TitlesOfParts>
    <vt:vector size="67" baseType="lpstr">
      <vt:lpstr>Arial</vt:lpstr>
      <vt:lpstr>Calibri</vt:lpstr>
      <vt:lpstr>Consolas</vt:lpstr>
      <vt:lpstr>Klavika Light</vt:lpstr>
      <vt:lpstr>Klavika Medium</vt:lpstr>
      <vt:lpstr>Menlo</vt:lpstr>
      <vt:lpstr>Segoe UI</vt:lpstr>
      <vt:lpstr>AMD Corporate Template_Dark</vt:lpstr>
      <vt:lpstr>How to Reduce an LLVM Bug</vt:lpstr>
      <vt:lpstr>Demo Plugin</vt:lpstr>
      <vt:lpstr>Demo Plugin Usage</vt:lpstr>
      <vt:lpstr>X86ISelLowering Example</vt:lpstr>
      <vt:lpstr>Generated Reproducer Script</vt:lpstr>
      <vt:lpstr>Where did the crash occur?</vt:lpstr>
      <vt:lpstr>PowerPoint Presentation</vt:lpstr>
      <vt:lpstr>Two Debugging Paths</vt:lpstr>
      <vt:lpstr>Obtain Original clang Output</vt:lpstr>
      <vt:lpstr>Reproduce with opt</vt:lpstr>
      <vt:lpstr>Extract the IR before the failure</vt:lpstr>
      <vt:lpstr>Printing All the IRs</vt:lpstr>
      <vt:lpstr>Refined Printed Context</vt:lpstr>
      <vt:lpstr>Refined Printed Context</vt:lpstr>
      <vt:lpstr>-print-before-pass-number</vt:lpstr>
      <vt:lpstr>-ir-dump-directory</vt:lpstr>
      <vt:lpstr>PowerPoint Presentation</vt:lpstr>
      <vt:lpstr>llvm-reduce</vt:lpstr>
      <vt:lpstr>Interestingness Script</vt:lpstr>
      <vt:lpstr>llvm-reduce</vt:lpstr>
      <vt:lpstr>PowerPoint Presentation</vt:lpstr>
      <vt:lpstr>-O2 vs. Single Pass Reproducer</vt:lpstr>
      <vt:lpstr>Adjusted Interestingness Script</vt:lpstr>
      <vt:lpstr>Debugging Hangs</vt:lpstr>
      <vt:lpstr>Multiple Bugs</vt:lpstr>
      <vt:lpstr>Multiple Bugs</vt:lpstr>
      <vt:lpstr>Filtering Error Messages</vt:lpstr>
      <vt:lpstr>Controlling specific reduction techniques</vt:lpstr>
      <vt:lpstr>Controlling specific reductions</vt:lpstr>
      <vt:lpstr>llvm-reduce options</vt:lpstr>
      <vt:lpstr>Debugging Compiler Invocation</vt:lpstr>
      <vt:lpstr>Debugging Compiler Invocation</vt:lpstr>
      <vt:lpstr>Debugging Compiler Invocation</vt:lpstr>
      <vt:lpstr>Debugging Offload Invocations</vt:lpstr>
      <vt:lpstr>Debugging Offload Invocations</vt:lpstr>
      <vt:lpstr>Pass pipeline reduction</vt:lpstr>
      <vt:lpstr>Pass pipeline reduction</vt:lpstr>
      <vt:lpstr>Pass pipeline reduction</vt:lpstr>
      <vt:lpstr>Reducing Backend Issues</vt:lpstr>
      <vt:lpstr>Reducing Backend Issues</vt:lpstr>
      <vt:lpstr>Reducing Backend Issues</vt:lpstr>
      <vt:lpstr>Reducing Backend Issues</vt:lpstr>
      <vt:lpstr>Reducing Backend Issues</vt:lpstr>
      <vt:lpstr>Reducing Backend Issues</vt:lpstr>
      <vt:lpstr>Reducing Backend Issues</vt:lpstr>
      <vt:lpstr>Debugging Miscompiles</vt:lpstr>
      <vt:lpstr>Opt Bisect</vt:lpstr>
      <vt:lpstr>Opt Bisect</vt:lpstr>
      <vt:lpstr>Opt Bisect</vt:lpstr>
      <vt:lpstr>Opt Bisect</vt:lpstr>
      <vt:lpstr>Miscellaneous Tools for Interestingness Scripts</vt:lpstr>
      <vt:lpstr>Cleaning Up Results for Tests</vt:lpstr>
      <vt:lpstr>Useful options</vt:lpstr>
      <vt:lpstr>llvm-reduce bugs</vt:lpstr>
      <vt:lpstr>PowerPoint Presentation</vt:lpstr>
      <vt:lpstr>llvm-reduce llvm-reduce</vt:lpstr>
      <vt:lpstr>Reduction Suggestions</vt:lpstr>
      <vt:lpstr>DISCLAIMER AND ATTRIBUTIONS</vt:lpstr>
      <vt:lpstr>PowerPoint Presentation</vt:lpstr>
    </vt:vector>
  </TitlesOfParts>
  <Manager>&lt;Comms manager name here&gt;</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AMD Corporate Powerpoint Template</dc:subject>
  <dc:creator>Federico Gasquet</dc:creator>
  <cp:keywords>AMD Corporate Powerpoint Template</cp:keywords>
  <dc:description/>
  <cp:lastModifiedBy>Arsenault, Matthew</cp:lastModifiedBy>
  <cp:revision>625</cp:revision>
  <cp:lastPrinted>2020-04-30T18:59:47Z</cp:lastPrinted>
  <dcterms:created xsi:type="dcterms:W3CDTF">2021-04-19T14:31:00Z</dcterms:created>
  <dcterms:modified xsi:type="dcterms:W3CDTF">2025-04-13T14:00:46Z</dcterms:modified>
  <cp:category>AMD Corporate Powerpoint Template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ublisher">
    <vt:lpwstr>AMD Creative Studio</vt:lpwstr>
  </property>
  <property fmtid="{D5CDD505-2E9C-101B-9397-08002B2CF9AE}" pid="3" name="Date completed">
    <vt:lpwstr>April 30, 2020</vt:lpwstr>
  </property>
  <property fmtid="{D5CDD505-2E9C-101B-9397-08002B2CF9AE}" pid="4" name="MS_Version">
    <vt:lpwstr>1.0.0</vt:lpwstr>
  </property>
  <property fmtid="{D5CDD505-2E9C-101B-9397-08002B2CF9AE}" pid="5" name="TemplafyTimeStamp">
    <vt:lpwstr>2021-07-26T15:24:38</vt:lpwstr>
  </property>
  <property fmtid="{D5CDD505-2E9C-101B-9397-08002B2CF9AE}" pid="6" name="MSIP_Label_64e4cbe8-b4f6-45dc-bcba-6123dfd2d8bf_Enabled">
    <vt:lpwstr>true</vt:lpwstr>
  </property>
  <property fmtid="{D5CDD505-2E9C-101B-9397-08002B2CF9AE}" pid="7" name="MSIP_Label_64e4cbe8-b4f6-45dc-bcba-6123dfd2d8bf_SetDate">
    <vt:lpwstr>2024-02-15T15:59:13Z</vt:lpwstr>
  </property>
  <property fmtid="{D5CDD505-2E9C-101B-9397-08002B2CF9AE}" pid="8" name="MSIP_Label_64e4cbe8-b4f6-45dc-bcba-6123dfd2d8bf_Method">
    <vt:lpwstr>Privileged</vt:lpwstr>
  </property>
  <property fmtid="{D5CDD505-2E9C-101B-9397-08002B2CF9AE}" pid="9" name="MSIP_Label_64e4cbe8-b4f6-45dc-bcba-6123dfd2d8bf_Name">
    <vt:lpwstr>Non-Business-AIP 2.0</vt:lpwstr>
  </property>
  <property fmtid="{D5CDD505-2E9C-101B-9397-08002B2CF9AE}" pid="10" name="MSIP_Label_64e4cbe8-b4f6-45dc-bcba-6123dfd2d8bf_SiteId">
    <vt:lpwstr>3dd8961f-e488-4e60-8e11-a82d994e183d</vt:lpwstr>
  </property>
  <property fmtid="{D5CDD505-2E9C-101B-9397-08002B2CF9AE}" pid="11" name="MSIP_Label_64e4cbe8-b4f6-45dc-bcba-6123dfd2d8bf_ActionId">
    <vt:lpwstr>c382c031-d868-43ef-a7b1-f4e852747774</vt:lpwstr>
  </property>
  <property fmtid="{D5CDD505-2E9C-101B-9397-08002B2CF9AE}" pid="12" name="MSIP_Label_64e4cbe8-b4f6-45dc-bcba-6123dfd2d8bf_ContentBits">
    <vt:lpwstr>0</vt:lpwstr>
  </property>
  <property fmtid="{D5CDD505-2E9C-101B-9397-08002B2CF9AE}" pid="13" name="ClassificationContentMarkingHeaderLocations">
    <vt:lpwstr>AMD Corporate Template_Dark:6</vt:lpwstr>
  </property>
  <property fmtid="{D5CDD505-2E9C-101B-9397-08002B2CF9AE}" pid="14" name="ClassificationContentMarkingHeaderText">
    <vt:lpwstr>[Public]</vt:lpwstr>
  </property>
</Properties>
</file>

<file path=docProps/thumbnail.jpeg>
</file>